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comments/modernComment_1FB_48F583C7.xml" ContentType="application/vnd.ms-powerpoint.comment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7" r:id="rId5"/>
  </p:sldMasterIdLst>
  <p:notesMasterIdLst>
    <p:notesMasterId r:id="rId27"/>
  </p:notesMasterIdLst>
  <p:handoutMasterIdLst>
    <p:handoutMasterId r:id="rId28"/>
  </p:handoutMasterIdLst>
  <p:sldIdLst>
    <p:sldId id="414" r:id="rId6"/>
    <p:sldId id="412" r:id="rId7"/>
    <p:sldId id="415" r:id="rId8"/>
    <p:sldId id="419" r:id="rId9"/>
    <p:sldId id="420" r:id="rId10"/>
    <p:sldId id="416" r:id="rId11"/>
    <p:sldId id="421" r:id="rId12"/>
    <p:sldId id="422" r:id="rId13"/>
    <p:sldId id="417" r:id="rId14"/>
    <p:sldId id="423" r:id="rId15"/>
    <p:sldId id="5491" r:id="rId16"/>
    <p:sldId id="5492" r:id="rId17"/>
    <p:sldId id="424" r:id="rId18"/>
    <p:sldId id="425" r:id="rId19"/>
    <p:sldId id="426" r:id="rId20"/>
    <p:sldId id="507" r:id="rId21"/>
    <p:sldId id="5483" r:id="rId22"/>
    <p:sldId id="5486" r:id="rId23"/>
    <p:sldId id="5484" r:id="rId24"/>
    <p:sldId id="5490" r:id="rId25"/>
    <p:sldId id="5485" r:id="rId26"/>
  </p:sldIdLst>
  <p:sldSz cx="9144000" cy="6858000" type="screen4x3"/>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4BC008-C30E-6FD9-0B2A-C249D7B7381E}" name="Martial MIGNE" initials="MM" userId="S::martial.migne_totalenergies.com#ext#@acstmd2.onmicrosoft.com::b51d5c79-c2b6-4899-baca-4e6832d5cfa9" providerId="AD"/>
  <p188:author id="{456CF863-62D8-F0D4-77D0-DC0204EDEB4F}" name="Rémy VANDROUX" initials="RV" userId="S::remy.vandroux_securidis.fr#ext#@acstmd2.onmicrosoft.com::76f21e03-a676-4b2b-83c2-f612cfcde5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BCE"/>
    <a:srgbClr val="FBF0D1"/>
    <a:srgbClr val="F7EDD5"/>
    <a:srgbClr val="F4ECD8"/>
    <a:srgbClr val="F4E9D8"/>
    <a:srgbClr val="F3E6D9"/>
    <a:srgbClr val="F0E6DC"/>
    <a:srgbClr val="FFCCCC"/>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E2576-8F68-4BDE-BE43-58316DF6AF86}" v="23" dt="2024-06-19T14:51:41.908"/>
    <p1510:client id="{51218FCD-72F3-CD63-D5AA-9D0287F600F0}" v="821" dt="2024-06-20T08:13:12.688"/>
    <p1510:client id="{9C96A9AE-FDA1-4E5E-86A1-D3018963CDB5}" v="4" dt="2024-06-20T08:09:25.46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al MIGNE" userId="S::martial.migne_totalenergies.com#ext#@acstmd2.onmicrosoft.com::b51d5c79-c2b6-4899-baca-4e6832d5cfa9" providerId="AD" clId="Web-{B5348DFA-BC54-4A09-A7DD-F57C9550C064}"/>
    <pc:docChg chg="addSld delSld modSld">
      <pc:chgData name="Martial MIGNE" userId="S::martial.migne_totalenergies.com#ext#@acstmd2.onmicrosoft.com::b51d5c79-c2b6-4899-baca-4e6832d5cfa9" providerId="AD" clId="Web-{B5348DFA-BC54-4A09-A7DD-F57C9550C064}" dt="2024-06-18T04:54:36.585" v="65"/>
      <pc:docMkLst>
        <pc:docMk/>
      </pc:docMkLst>
      <pc:sldChg chg="addSp delSp modSp add del">
        <pc:chgData name="Martial MIGNE" userId="S::martial.migne_totalenergies.com#ext#@acstmd2.onmicrosoft.com::b51d5c79-c2b6-4899-baca-4e6832d5cfa9" providerId="AD" clId="Web-{B5348DFA-BC54-4A09-A7DD-F57C9550C064}" dt="2024-06-18T04:53:29.831" v="53"/>
        <pc:sldMkLst>
          <pc:docMk/>
          <pc:sldMk cId="3992048293" sldId="506"/>
        </pc:sldMkLst>
        <pc:spChg chg="del mod">
          <ac:chgData name="Martial MIGNE" userId="S::martial.migne_totalenergies.com#ext#@acstmd2.onmicrosoft.com::b51d5c79-c2b6-4899-baca-4e6832d5cfa9" providerId="AD" clId="Web-{B5348DFA-BC54-4A09-A7DD-F57C9550C064}" dt="2024-06-18T04:51:22.542" v="19"/>
          <ac:spMkLst>
            <pc:docMk/>
            <pc:sldMk cId="3992048293" sldId="506"/>
            <ac:spMk id="2" creationId="{ED13201C-0252-48AE-8A60-6093D8A4AC3E}"/>
          </ac:spMkLst>
        </pc:spChg>
        <pc:spChg chg="add mod">
          <ac:chgData name="Martial MIGNE" userId="S::martial.migne_totalenergies.com#ext#@acstmd2.onmicrosoft.com::b51d5c79-c2b6-4899-baca-4e6832d5cfa9" providerId="AD" clId="Web-{B5348DFA-BC54-4A09-A7DD-F57C9550C064}" dt="2024-06-18T04:51:22.542" v="19"/>
          <ac:spMkLst>
            <pc:docMk/>
            <pc:sldMk cId="3992048293" sldId="506"/>
            <ac:spMk id="6" creationId="{3B7A151D-3D38-55C0-B123-20B449D64A63}"/>
          </ac:spMkLst>
        </pc:spChg>
      </pc:sldChg>
      <pc:sldChg chg="addSp delSp modSp new">
        <pc:chgData name="Martial MIGNE" userId="S::martial.migne_totalenergies.com#ext#@acstmd2.onmicrosoft.com::b51d5c79-c2b6-4899-baca-4e6832d5cfa9" providerId="AD" clId="Web-{B5348DFA-BC54-4A09-A7DD-F57C9550C064}" dt="2024-06-18T04:53:24.268" v="52" actId="1076"/>
        <pc:sldMkLst>
          <pc:docMk/>
          <pc:sldMk cId="1224049607" sldId="507"/>
        </pc:sldMkLst>
        <pc:spChg chg="del">
          <ac:chgData name="Martial MIGNE" userId="S::martial.migne_totalenergies.com#ext#@acstmd2.onmicrosoft.com::b51d5c79-c2b6-4899-baca-4e6832d5cfa9" providerId="AD" clId="Web-{B5348DFA-BC54-4A09-A7DD-F57C9550C064}" dt="2024-06-18T04:50:56.057" v="8"/>
          <ac:spMkLst>
            <pc:docMk/>
            <pc:sldMk cId="1224049607" sldId="507"/>
            <ac:spMk id="2" creationId="{3F4FF6E2-C571-C951-D2C1-55DB13CB1327}"/>
          </ac:spMkLst>
        </pc:spChg>
        <pc:spChg chg="add mod">
          <ac:chgData name="Martial MIGNE" userId="S::martial.migne_totalenergies.com#ext#@acstmd2.onmicrosoft.com::b51d5c79-c2b6-4899-baca-4e6832d5cfa9" providerId="AD" clId="Web-{B5348DFA-BC54-4A09-A7DD-F57C9550C064}" dt="2024-06-18T04:53:24.268" v="52" actId="1076"/>
          <ac:spMkLst>
            <pc:docMk/>
            <pc:sldMk cId="1224049607" sldId="507"/>
            <ac:spMk id="5" creationId="{ED13201C-0252-48AE-8A60-6093D8A4AC3E}"/>
          </ac:spMkLst>
        </pc:spChg>
        <pc:spChg chg="add mod">
          <ac:chgData name="Martial MIGNE" userId="S::martial.migne_totalenergies.com#ext#@acstmd2.onmicrosoft.com::b51d5c79-c2b6-4899-baca-4e6832d5cfa9" providerId="AD" clId="Web-{B5348DFA-BC54-4A09-A7DD-F57C9550C064}" dt="2024-06-18T04:53:13.424" v="51" actId="20577"/>
          <ac:spMkLst>
            <pc:docMk/>
            <pc:sldMk cId="1224049607" sldId="507"/>
            <ac:spMk id="7" creationId="{255A0E1A-0086-E3C1-6C5A-5BC78EB5142E}"/>
          </ac:spMkLst>
        </pc:spChg>
      </pc:sldChg>
      <pc:sldChg chg="add del">
        <pc:chgData name="Martial MIGNE" userId="S::martial.migne_totalenergies.com#ext#@acstmd2.onmicrosoft.com::b51d5c79-c2b6-4899-baca-4e6832d5cfa9" providerId="AD" clId="Web-{B5348DFA-BC54-4A09-A7DD-F57C9550C064}" dt="2024-06-18T04:54:36.585" v="64"/>
        <pc:sldMkLst>
          <pc:docMk/>
          <pc:sldMk cId="1360314182" sldId="5476"/>
        </pc:sldMkLst>
      </pc:sldChg>
      <pc:sldChg chg="add del">
        <pc:chgData name="Martial MIGNE" userId="S::martial.migne_totalenergies.com#ext#@acstmd2.onmicrosoft.com::b51d5c79-c2b6-4899-baca-4e6832d5cfa9" providerId="AD" clId="Web-{B5348DFA-BC54-4A09-A7DD-F57C9550C064}" dt="2024-06-18T04:54:36.585" v="62"/>
        <pc:sldMkLst>
          <pc:docMk/>
          <pc:sldMk cId="4008629709" sldId="5478"/>
        </pc:sldMkLst>
      </pc:sldChg>
      <pc:sldChg chg="add del">
        <pc:chgData name="Martial MIGNE" userId="S::martial.migne_totalenergies.com#ext#@acstmd2.onmicrosoft.com::b51d5c79-c2b6-4899-baca-4e6832d5cfa9" providerId="AD" clId="Web-{B5348DFA-BC54-4A09-A7DD-F57C9550C064}" dt="2024-06-18T04:54:36.585" v="61"/>
        <pc:sldMkLst>
          <pc:docMk/>
          <pc:sldMk cId="4160902353" sldId="5479"/>
        </pc:sldMkLst>
      </pc:sldChg>
      <pc:sldChg chg="add del">
        <pc:chgData name="Martial MIGNE" userId="S::martial.migne_totalenergies.com#ext#@acstmd2.onmicrosoft.com::b51d5c79-c2b6-4899-baca-4e6832d5cfa9" providerId="AD" clId="Web-{B5348DFA-BC54-4A09-A7DD-F57C9550C064}" dt="2024-06-18T04:54:36.585" v="60"/>
        <pc:sldMkLst>
          <pc:docMk/>
          <pc:sldMk cId="429038270" sldId="5480"/>
        </pc:sldMkLst>
      </pc:sldChg>
      <pc:sldChg chg="add del">
        <pc:chgData name="Martial MIGNE" userId="S::martial.migne_totalenergies.com#ext#@acstmd2.onmicrosoft.com::b51d5c79-c2b6-4899-baca-4e6832d5cfa9" providerId="AD" clId="Web-{B5348DFA-BC54-4A09-A7DD-F57C9550C064}" dt="2024-06-18T04:54:36.585" v="65"/>
        <pc:sldMkLst>
          <pc:docMk/>
          <pc:sldMk cId="1815313290" sldId="5481"/>
        </pc:sldMkLst>
      </pc:sldChg>
      <pc:sldChg chg="add del">
        <pc:chgData name="Martial MIGNE" userId="S::martial.migne_totalenergies.com#ext#@acstmd2.onmicrosoft.com::b51d5c79-c2b6-4899-baca-4e6832d5cfa9" providerId="AD" clId="Web-{B5348DFA-BC54-4A09-A7DD-F57C9550C064}" dt="2024-06-18T04:54:36.585" v="63"/>
        <pc:sldMkLst>
          <pc:docMk/>
          <pc:sldMk cId="2474999284" sldId="5482"/>
        </pc:sldMkLst>
      </pc:sldChg>
      <pc:sldMasterChg chg="addSldLayout delSldLayout">
        <pc:chgData name="Martial MIGNE" userId="S::martial.migne_totalenergies.com#ext#@acstmd2.onmicrosoft.com::b51d5c79-c2b6-4899-baca-4e6832d5cfa9" providerId="AD" clId="Web-{B5348DFA-BC54-4A09-A7DD-F57C9550C064}" dt="2024-06-18T04:54:36.585" v="65"/>
        <pc:sldMasterMkLst>
          <pc:docMk/>
          <pc:sldMasterMk cId="3104171101" sldId="2147483672"/>
        </pc:sldMasterMkLst>
        <pc:sldLayoutChg chg="add replId">
          <pc:chgData name="Martial MIGNE" userId="S::martial.migne_totalenergies.com#ext#@acstmd2.onmicrosoft.com::b51d5c79-c2b6-4899-baca-4e6832d5cfa9" providerId="AD" clId="Web-{B5348DFA-BC54-4A09-A7DD-F57C9550C064}" dt="2024-06-18T04:49:05.364" v="0"/>
          <pc:sldLayoutMkLst>
            <pc:docMk/>
            <pc:sldMasterMk cId="3104171101" sldId="2147483672"/>
            <pc:sldLayoutMk cId="1162439904" sldId="2147483700"/>
          </pc:sldLayoutMkLst>
        </pc:sldLayoutChg>
        <pc:sldLayoutChg chg="add del">
          <pc:chgData name="Martial MIGNE" userId="S::martial.migne_totalenergies.com#ext#@acstmd2.onmicrosoft.com::b51d5c79-c2b6-4899-baca-4e6832d5cfa9" providerId="AD" clId="Web-{B5348DFA-BC54-4A09-A7DD-F57C9550C064}" dt="2024-06-18T04:54:36.585" v="65"/>
          <pc:sldLayoutMkLst>
            <pc:docMk/>
            <pc:sldMasterMk cId="3104171101" sldId="2147483672"/>
            <pc:sldLayoutMk cId="2034118894" sldId="2147483701"/>
          </pc:sldLayoutMkLst>
        </pc:sldLayoutChg>
        <pc:sldLayoutChg chg="add del">
          <pc:chgData name="Martial MIGNE" userId="S::martial.migne_totalenergies.com#ext#@acstmd2.onmicrosoft.com::b51d5c79-c2b6-4899-baca-4e6832d5cfa9" providerId="AD" clId="Web-{B5348DFA-BC54-4A09-A7DD-F57C9550C064}" dt="2024-06-18T04:54:36.585" v="64"/>
          <pc:sldLayoutMkLst>
            <pc:docMk/>
            <pc:sldMasterMk cId="3104171101" sldId="2147483672"/>
            <pc:sldLayoutMk cId="2275577857" sldId="2147483702"/>
          </pc:sldLayoutMkLst>
        </pc:sldLayoutChg>
      </pc:sldMasterChg>
    </pc:docChg>
  </pc:docChgLst>
  <pc:docChgLst>
    <pc:chgData name="Martial MIGNE" userId="S::martial.migne_totalenergies.com#ext#@acstmd2.onmicrosoft.com::b51d5c79-c2b6-4899-baca-4e6832d5cfa9" providerId="AD" clId="Web-{9C96A9AE-FDA1-4E5E-86A1-D3018963CDB5}"/>
    <pc:docChg chg="mod">
      <pc:chgData name="Martial MIGNE" userId="S::martial.migne_totalenergies.com#ext#@acstmd2.onmicrosoft.com::b51d5c79-c2b6-4899-baca-4e6832d5cfa9" providerId="AD" clId="Web-{9C96A9AE-FDA1-4E5E-86A1-D3018963CDB5}" dt="2024-06-20T08:09:25.464" v="3"/>
      <pc:docMkLst>
        <pc:docMk/>
      </pc:docMkLst>
      <pc:sldChg chg="modCm">
        <pc:chgData name="Martial MIGNE" userId="S::martial.migne_totalenergies.com#ext#@acstmd2.onmicrosoft.com::b51d5c79-c2b6-4899-baca-4e6832d5cfa9" providerId="AD" clId="Web-{9C96A9AE-FDA1-4E5E-86A1-D3018963CDB5}" dt="2024-06-20T08:09:25.464" v="3"/>
        <pc:sldMkLst>
          <pc:docMk/>
          <pc:sldMk cId="1224049607" sldId="507"/>
        </pc:sldMkLst>
        <pc:extLst>
          <p:ext xmlns:p="http://schemas.openxmlformats.org/presentationml/2006/main" uri="{D6D511B9-2390-475A-947B-AFAB55BFBCF1}">
            <pc226:cmChg xmlns:pc226="http://schemas.microsoft.com/office/powerpoint/2022/06/main/command" chg="">
              <pc226:chgData name="Martial MIGNE" userId="S::martial.migne_totalenergies.com#ext#@acstmd2.onmicrosoft.com::b51d5c79-c2b6-4899-baca-4e6832d5cfa9" providerId="AD" clId="Web-{9C96A9AE-FDA1-4E5E-86A1-D3018963CDB5}" dt="2024-06-20T08:09:25.464" v="3"/>
              <pc2:cmMkLst xmlns:pc2="http://schemas.microsoft.com/office/powerpoint/2019/9/main/command">
                <pc:docMk/>
                <pc:sldMk cId="1224049607" sldId="507"/>
                <pc2:cmMk id="{37221E2E-4D37-44BB-B9D8-C68CF055A895}"/>
              </pc2:cmMkLst>
              <pc226:cmRplyChg chg="add">
                <pc226:chgData name="Martial MIGNE" userId="S::martial.migne_totalenergies.com#ext#@acstmd2.onmicrosoft.com::b51d5c79-c2b6-4899-baca-4e6832d5cfa9" providerId="AD" clId="Web-{9C96A9AE-FDA1-4E5E-86A1-D3018963CDB5}" dt="2024-06-20T08:08:37.588" v="2"/>
                <pc2:cmRplyMkLst xmlns:pc2="http://schemas.microsoft.com/office/powerpoint/2019/9/main/command">
                  <pc:docMk/>
                  <pc:sldMk cId="1224049607" sldId="507"/>
                  <pc2:cmMk id="{37221E2E-4D37-44BB-B9D8-C68CF055A895}"/>
                  <pc2:cmRplyMk id="{6FA62538-92D4-47F8-8894-D23E32344F92}"/>
                </pc2:cmRplyMkLst>
              </pc226:cmRplyChg>
              <pc226:cmRplyChg chg="add">
                <pc226:chgData name="Martial MIGNE" userId="S::martial.migne_totalenergies.com#ext#@acstmd2.onmicrosoft.com::b51d5c79-c2b6-4899-baca-4e6832d5cfa9" providerId="AD" clId="Web-{9C96A9AE-FDA1-4E5E-86A1-D3018963CDB5}" dt="2024-06-20T08:09:25.464" v="3"/>
                <pc2:cmRplyMkLst xmlns:pc2="http://schemas.microsoft.com/office/powerpoint/2019/9/main/command">
                  <pc:docMk/>
                  <pc:sldMk cId="1224049607" sldId="507"/>
                  <pc2:cmMk id="{37221E2E-4D37-44BB-B9D8-C68CF055A895}"/>
                  <pc2:cmRplyMk id="{FBF3A9E6-5C78-43DD-BBC0-AAB42E0FB37F}"/>
                </pc2:cmRplyMkLst>
              </pc226:cmRplyChg>
              <pc226:cmRplyChg chg="add">
                <pc226:chgData name="Martial MIGNE" userId="S::martial.migne_totalenergies.com#ext#@acstmd2.onmicrosoft.com::b51d5c79-c2b6-4899-baca-4e6832d5cfa9" providerId="AD" clId="Web-{9C96A9AE-FDA1-4E5E-86A1-D3018963CDB5}" dt="2024-06-20T08:08:11.900" v="1"/>
                <pc2:cmRplyMkLst xmlns:pc2="http://schemas.microsoft.com/office/powerpoint/2019/9/main/command">
                  <pc:docMk/>
                  <pc:sldMk cId="1224049607" sldId="507"/>
                  <pc2:cmMk id="{37221E2E-4D37-44BB-B9D8-C68CF055A895}"/>
                  <pc2:cmRplyMk id="{59C1F6EB-E86D-4625-BF52-D95B1998BDBD}"/>
                </pc2:cmRplyMkLst>
              </pc226:cmRplyChg>
            </pc226:cmChg>
          </p:ext>
        </pc:extLst>
      </pc:sldChg>
    </pc:docChg>
  </pc:docChgLst>
  <pc:docChgLst>
    <pc:chgData name="Martial MIGNE" userId="S::martial.migne_totalenergies.com#ext#@acstmd2.onmicrosoft.com::b51d5c79-c2b6-4899-baca-4e6832d5cfa9" providerId="AD" clId="Web-{028E2576-8F68-4BDE-BE43-58316DF6AF86}"/>
    <pc:docChg chg="delSld modSld">
      <pc:chgData name="Martial MIGNE" userId="S::martial.migne_totalenergies.com#ext#@acstmd2.onmicrosoft.com::b51d5c79-c2b6-4899-baca-4e6832d5cfa9" providerId="AD" clId="Web-{028E2576-8F68-4BDE-BE43-58316DF6AF86}" dt="2024-06-19T14:51:41.908" v="20"/>
      <pc:docMkLst>
        <pc:docMk/>
      </pc:docMkLst>
      <pc:sldChg chg="del">
        <pc:chgData name="Martial MIGNE" userId="S::martial.migne_totalenergies.com#ext#@acstmd2.onmicrosoft.com::b51d5c79-c2b6-4899-baca-4e6832d5cfa9" providerId="AD" clId="Web-{028E2576-8F68-4BDE-BE43-58316DF6AF86}" dt="2024-06-19T14:49:44.216" v="0"/>
        <pc:sldMkLst>
          <pc:docMk/>
          <pc:sldMk cId="2286992499" sldId="418"/>
        </pc:sldMkLst>
      </pc:sldChg>
      <pc:sldChg chg="modSp">
        <pc:chgData name="Martial MIGNE" userId="S::martial.migne_totalenergies.com#ext#@acstmd2.onmicrosoft.com::b51d5c79-c2b6-4899-baca-4e6832d5cfa9" providerId="AD" clId="Web-{028E2576-8F68-4BDE-BE43-58316DF6AF86}" dt="2024-06-19T14:50:32.155" v="8" actId="20577"/>
        <pc:sldMkLst>
          <pc:docMk/>
          <pc:sldMk cId="1224049607" sldId="507"/>
        </pc:sldMkLst>
        <pc:spChg chg="mod">
          <ac:chgData name="Martial MIGNE" userId="S::martial.migne_totalenergies.com#ext#@acstmd2.onmicrosoft.com::b51d5c79-c2b6-4899-baca-4e6832d5cfa9" providerId="AD" clId="Web-{028E2576-8F68-4BDE-BE43-58316DF6AF86}" dt="2024-06-19T14:50:32.155" v="8" actId="20577"/>
          <ac:spMkLst>
            <pc:docMk/>
            <pc:sldMk cId="1224049607" sldId="507"/>
            <ac:spMk id="3" creationId="{4FB1F80F-BF31-442B-9BF4-FBBEA622868B}"/>
          </ac:spMkLst>
        </pc:spChg>
        <pc:spChg chg="mod">
          <ac:chgData name="Martial MIGNE" userId="S::martial.migne_totalenergies.com#ext#@acstmd2.onmicrosoft.com::b51d5c79-c2b6-4899-baca-4e6832d5cfa9" providerId="AD" clId="Web-{028E2576-8F68-4BDE-BE43-58316DF6AF86}" dt="2024-06-19T14:50:14.452" v="3" actId="14100"/>
          <ac:spMkLst>
            <pc:docMk/>
            <pc:sldMk cId="1224049607" sldId="507"/>
            <ac:spMk id="5" creationId="{ED13201C-0252-48AE-8A60-6093D8A4AC3E}"/>
          </ac:spMkLst>
        </pc:spChg>
      </pc:sldChg>
      <pc:sldChg chg="addSp delSp modSp">
        <pc:chgData name="Martial MIGNE" userId="S::martial.migne_totalenergies.com#ext#@acstmd2.onmicrosoft.com::b51d5c79-c2b6-4899-baca-4e6832d5cfa9" providerId="AD" clId="Web-{028E2576-8F68-4BDE-BE43-58316DF6AF86}" dt="2024-06-19T14:51:06.110" v="12"/>
        <pc:sldMkLst>
          <pc:docMk/>
          <pc:sldMk cId="2936323322" sldId="5483"/>
        </pc:sldMkLst>
        <pc:spChg chg="del">
          <ac:chgData name="Martial MIGNE" userId="S::martial.migne_totalenergies.com#ext#@acstmd2.onmicrosoft.com::b51d5c79-c2b6-4899-baca-4e6832d5cfa9" providerId="AD" clId="Web-{028E2576-8F68-4BDE-BE43-58316DF6AF86}" dt="2024-06-19T14:51:00.844" v="11"/>
          <ac:spMkLst>
            <pc:docMk/>
            <pc:sldMk cId="2936323322" sldId="5483"/>
            <ac:spMk id="3" creationId="{4FB1F80F-BF31-442B-9BF4-FBBEA622868B}"/>
          </ac:spMkLst>
        </pc:spChg>
        <pc:spChg chg="add del">
          <ac:chgData name="Martial MIGNE" userId="S::martial.migne_totalenergies.com#ext#@acstmd2.onmicrosoft.com::b51d5c79-c2b6-4899-baca-4e6832d5cfa9" providerId="AD" clId="Web-{028E2576-8F68-4BDE-BE43-58316DF6AF86}" dt="2024-06-19T14:50:54" v="10"/>
          <ac:spMkLst>
            <pc:docMk/>
            <pc:sldMk cId="2936323322" sldId="5483"/>
            <ac:spMk id="7" creationId="{088E5CD5-656E-B99C-D2D8-9CC5A5A2CBE0}"/>
          </ac:spMkLst>
        </pc:spChg>
        <pc:spChg chg="add mod">
          <ac:chgData name="Martial MIGNE" userId="S::martial.migne_totalenergies.com#ext#@acstmd2.onmicrosoft.com::b51d5c79-c2b6-4899-baca-4e6832d5cfa9" providerId="AD" clId="Web-{028E2576-8F68-4BDE-BE43-58316DF6AF86}" dt="2024-06-19T14:51:06.110" v="12"/>
          <ac:spMkLst>
            <pc:docMk/>
            <pc:sldMk cId="2936323322" sldId="5483"/>
            <ac:spMk id="10" creationId="{0AB3A8E0-C232-771A-D91E-746A160611B6}"/>
          </ac:spMkLst>
        </pc:spChg>
      </pc:sldChg>
      <pc:sldChg chg="addSp delSp modSp">
        <pc:chgData name="Martial MIGNE" userId="S::martial.migne_totalenergies.com#ext#@acstmd2.onmicrosoft.com::b51d5c79-c2b6-4899-baca-4e6832d5cfa9" providerId="AD" clId="Web-{028E2576-8F68-4BDE-BE43-58316DF6AF86}" dt="2024-06-19T14:51:31.251" v="16"/>
        <pc:sldMkLst>
          <pc:docMk/>
          <pc:sldMk cId="3075895452" sldId="5484"/>
        </pc:sldMkLst>
        <pc:spChg chg="del">
          <ac:chgData name="Martial MIGNE" userId="S::martial.migne_totalenergies.com#ext#@acstmd2.onmicrosoft.com::b51d5c79-c2b6-4899-baca-4e6832d5cfa9" providerId="AD" clId="Web-{028E2576-8F68-4BDE-BE43-58316DF6AF86}" dt="2024-06-19T14:51:28.704" v="15"/>
          <ac:spMkLst>
            <pc:docMk/>
            <pc:sldMk cId="3075895452" sldId="5484"/>
            <ac:spMk id="3" creationId="{4FB1F80F-BF31-442B-9BF4-FBBEA622868B}"/>
          </ac:spMkLst>
        </pc:spChg>
        <pc:spChg chg="add mod">
          <ac:chgData name="Martial MIGNE" userId="S::martial.migne_totalenergies.com#ext#@acstmd2.onmicrosoft.com::b51d5c79-c2b6-4899-baca-4e6832d5cfa9" providerId="AD" clId="Web-{028E2576-8F68-4BDE-BE43-58316DF6AF86}" dt="2024-06-19T14:51:31.251" v="16"/>
          <ac:spMkLst>
            <pc:docMk/>
            <pc:sldMk cId="3075895452" sldId="5484"/>
            <ac:spMk id="7" creationId="{21E51CE0-8457-5251-1E4B-FB20D1F24CA3}"/>
          </ac:spMkLst>
        </pc:spChg>
      </pc:sldChg>
      <pc:sldChg chg="addSp delSp modSp">
        <pc:chgData name="Martial MIGNE" userId="S::martial.migne_totalenergies.com#ext#@acstmd2.onmicrosoft.com::b51d5c79-c2b6-4899-baca-4e6832d5cfa9" providerId="AD" clId="Web-{028E2576-8F68-4BDE-BE43-58316DF6AF86}" dt="2024-06-19T14:51:41.908" v="20"/>
        <pc:sldMkLst>
          <pc:docMk/>
          <pc:sldMk cId="3360155045" sldId="5485"/>
        </pc:sldMkLst>
        <pc:spChg chg="del">
          <ac:chgData name="Martial MIGNE" userId="S::martial.migne_totalenergies.com#ext#@acstmd2.onmicrosoft.com::b51d5c79-c2b6-4899-baca-4e6832d5cfa9" providerId="AD" clId="Web-{028E2576-8F68-4BDE-BE43-58316DF6AF86}" dt="2024-06-19T14:51:39.314" v="19"/>
          <ac:spMkLst>
            <pc:docMk/>
            <pc:sldMk cId="3360155045" sldId="5485"/>
            <ac:spMk id="3" creationId="{4FB1F80F-BF31-442B-9BF4-FBBEA622868B}"/>
          </ac:spMkLst>
        </pc:spChg>
        <pc:spChg chg="add mod">
          <ac:chgData name="Martial MIGNE" userId="S::martial.migne_totalenergies.com#ext#@acstmd2.onmicrosoft.com::b51d5c79-c2b6-4899-baca-4e6832d5cfa9" providerId="AD" clId="Web-{028E2576-8F68-4BDE-BE43-58316DF6AF86}" dt="2024-06-19T14:51:41.908" v="20"/>
          <ac:spMkLst>
            <pc:docMk/>
            <pc:sldMk cId="3360155045" sldId="5485"/>
            <ac:spMk id="7" creationId="{6C0EECD7-6421-F3AE-9464-526AD2CED98B}"/>
          </ac:spMkLst>
        </pc:spChg>
      </pc:sldChg>
      <pc:sldChg chg="addSp delSp modSp">
        <pc:chgData name="Martial MIGNE" userId="S::martial.migne_totalenergies.com#ext#@acstmd2.onmicrosoft.com::b51d5c79-c2b6-4899-baca-4e6832d5cfa9" providerId="AD" clId="Web-{028E2576-8F68-4BDE-BE43-58316DF6AF86}" dt="2024-06-19T14:51:20.923" v="14"/>
        <pc:sldMkLst>
          <pc:docMk/>
          <pc:sldMk cId="950968951" sldId="5486"/>
        </pc:sldMkLst>
        <pc:spChg chg="del">
          <ac:chgData name="Martial MIGNE" userId="S::martial.migne_totalenergies.com#ext#@acstmd2.onmicrosoft.com::b51d5c79-c2b6-4899-baca-4e6832d5cfa9" providerId="AD" clId="Web-{028E2576-8F68-4BDE-BE43-58316DF6AF86}" dt="2024-06-19T14:51:18.173" v="13"/>
          <ac:spMkLst>
            <pc:docMk/>
            <pc:sldMk cId="950968951" sldId="5486"/>
            <ac:spMk id="3" creationId="{4FB1F80F-BF31-442B-9BF4-FBBEA622868B}"/>
          </ac:spMkLst>
        </pc:spChg>
        <pc:spChg chg="add mod">
          <ac:chgData name="Martial MIGNE" userId="S::martial.migne_totalenergies.com#ext#@acstmd2.onmicrosoft.com::b51d5c79-c2b6-4899-baca-4e6832d5cfa9" providerId="AD" clId="Web-{028E2576-8F68-4BDE-BE43-58316DF6AF86}" dt="2024-06-19T14:51:20.923" v="14"/>
          <ac:spMkLst>
            <pc:docMk/>
            <pc:sldMk cId="950968951" sldId="5486"/>
            <ac:spMk id="7" creationId="{D8788FEA-2369-4F71-8035-6E19AA3E720E}"/>
          </ac:spMkLst>
        </pc:spChg>
      </pc:sldChg>
      <pc:sldChg chg="addSp delSp modSp">
        <pc:chgData name="Martial MIGNE" userId="S::martial.migne_totalenergies.com#ext#@acstmd2.onmicrosoft.com::b51d5c79-c2b6-4899-baca-4e6832d5cfa9" providerId="AD" clId="Web-{028E2576-8F68-4BDE-BE43-58316DF6AF86}" dt="2024-06-19T14:51:35.876" v="18"/>
        <pc:sldMkLst>
          <pc:docMk/>
          <pc:sldMk cId="4258201718" sldId="5490"/>
        </pc:sldMkLst>
        <pc:spChg chg="del">
          <ac:chgData name="Martial MIGNE" userId="S::martial.migne_totalenergies.com#ext#@acstmd2.onmicrosoft.com::b51d5c79-c2b6-4899-baca-4e6832d5cfa9" providerId="AD" clId="Web-{028E2576-8F68-4BDE-BE43-58316DF6AF86}" dt="2024-06-19T14:51:34.001" v="17"/>
          <ac:spMkLst>
            <pc:docMk/>
            <pc:sldMk cId="4258201718" sldId="5490"/>
            <ac:spMk id="3" creationId="{4FB1F80F-BF31-442B-9BF4-FBBEA622868B}"/>
          </ac:spMkLst>
        </pc:spChg>
        <pc:spChg chg="add mod">
          <ac:chgData name="Martial MIGNE" userId="S::martial.migne_totalenergies.com#ext#@acstmd2.onmicrosoft.com::b51d5c79-c2b6-4899-baca-4e6832d5cfa9" providerId="AD" clId="Web-{028E2576-8F68-4BDE-BE43-58316DF6AF86}" dt="2024-06-19T14:51:35.876" v="18"/>
          <ac:spMkLst>
            <pc:docMk/>
            <pc:sldMk cId="4258201718" sldId="5490"/>
            <ac:spMk id="6" creationId="{499F435B-BBF5-5DE7-B9A6-CAE35BD0BAA6}"/>
          </ac:spMkLst>
        </pc:spChg>
      </pc:sldChg>
    </pc:docChg>
  </pc:docChgLst>
  <pc:docChgLst>
    <pc:chgData name="Rémy VANDROUX" userId="S::remy.vandroux_securidis.fr#ext#@acstmd2.onmicrosoft.com::76f21e03-a676-4b2b-83c2-f612cfcde50f" providerId="AD" clId="Web-{51218FCD-72F3-CD63-D5AA-9D0287F600F0}"/>
    <pc:docChg chg="mod addSld delSld modSld sldOrd">
      <pc:chgData name="Rémy VANDROUX" userId="S::remy.vandroux_securidis.fr#ext#@acstmd2.onmicrosoft.com::76f21e03-a676-4b2b-83c2-f612cfcde50f" providerId="AD" clId="Web-{51218FCD-72F3-CD63-D5AA-9D0287F600F0}" dt="2024-06-20T08:13:12.688" v="528" actId="1076"/>
      <pc:docMkLst>
        <pc:docMk/>
      </pc:docMkLst>
      <pc:sldChg chg="modSp">
        <pc:chgData name="Rémy VANDROUX" userId="S::remy.vandroux_securidis.fr#ext#@acstmd2.onmicrosoft.com::76f21e03-a676-4b2b-83c2-f612cfcde50f" providerId="AD" clId="Web-{51218FCD-72F3-CD63-D5AA-9D0287F600F0}" dt="2024-06-20T07:07:24.766" v="23" actId="20577"/>
        <pc:sldMkLst>
          <pc:docMk/>
          <pc:sldMk cId="3523704697" sldId="415"/>
        </pc:sldMkLst>
        <pc:spChg chg="mod">
          <ac:chgData name="Rémy VANDROUX" userId="S::remy.vandroux_securidis.fr#ext#@acstmd2.onmicrosoft.com::76f21e03-a676-4b2b-83c2-f612cfcde50f" providerId="AD" clId="Web-{51218FCD-72F3-CD63-D5AA-9D0287F600F0}" dt="2024-06-20T07:06:40.421" v="17" actId="20577"/>
          <ac:spMkLst>
            <pc:docMk/>
            <pc:sldMk cId="3523704697" sldId="415"/>
            <ac:spMk id="7" creationId="{E82EC66A-A08B-42E4-8C03-30B8B258750B}"/>
          </ac:spMkLst>
        </pc:spChg>
        <pc:spChg chg="mod">
          <ac:chgData name="Rémy VANDROUX" userId="S::remy.vandroux_securidis.fr#ext#@acstmd2.onmicrosoft.com::76f21e03-a676-4b2b-83c2-f612cfcde50f" providerId="AD" clId="Web-{51218FCD-72F3-CD63-D5AA-9D0287F600F0}" dt="2024-06-20T07:07:24.766" v="23" actId="20577"/>
          <ac:spMkLst>
            <pc:docMk/>
            <pc:sldMk cId="3523704697" sldId="415"/>
            <ac:spMk id="8" creationId="{31F1AC2D-95EC-4636-87F2-FDFEBB8FD7A1}"/>
          </ac:spMkLst>
        </pc:spChg>
      </pc:sldChg>
      <pc:sldChg chg="modSp">
        <pc:chgData name="Rémy VANDROUX" userId="S::remy.vandroux_securidis.fr#ext#@acstmd2.onmicrosoft.com::76f21e03-a676-4b2b-83c2-f612cfcde50f" providerId="AD" clId="Web-{51218FCD-72F3-CD63-D5AA-9D0287F600F0}" dt="2024-06-20T08:11:41.779" v="515" actId="20577"/>
        <pc:sldMkLst>
          <pc:docMk/>
          <pc:sldMk cId="14621671" sldId="416"/>
        </pc:sldMkLst>
        <pc:spChg chg="mod">
          <ac:chgData name="Rémy VANDROUX" userId="S::remy.vandroux_securidis.fr#ext#@acstmd2.onmicrosoft.com::76f21e03-a676-4b2b-83c2-f612cfcde50f" providerId="AD" clId="Web-{51218FCD-72F3-CD63-D5AA-9D0287F600F0}" dt="2024-06-20T07:15:07.980" v="133" actId="20577"/>
          <ac:spMkLst>
            <pc:docMk/>
            <pc:sldMk cId="14621671" sldId="416"/>
            <ac:spMk id="7" creationId="{E82EC66A-A08B-42E4-8C03-30B8B258750B}"/>
          </ac:spMkLst>
        </pc:spChg>
        <pc:spChg chg="mod">
          <ac:chgData name="Rémy VANDROUX" userId="S::remy.vandroux_securidis.fr#ext#@acstmd2.onmicrosoft.com::76f21e03-a676-4b2b-83c2-f612cfcde50f" providerId="AD" clId="Web-{51218FCD-72F3-CD63-D5AA-9D0287F600F0}" dt="2024-06-20T08:11:41.779" v="515" actId="20577"/>
          <ac:spMkLst>
            <pc:docMk/>
            <pc:sldMk cId="14621671" sldId="416"/>
            <ac:spMk id="8" creationId="{31F1AC2D-95EC-4636-87F2-FDFEBB8FD7A1}"/>
          </ac:spMkLst>
        </pc:spChg>
      </pc:sldChg>
      <pc:sldChg chg="addSp delSp modSp">
        <pc:chgData name="Rémy VANDROUX" userId="S::remy.vandroux_securidis.fr#ext#@acstmd2.onmicrosoft.com::76f21e03-a676-4b2b-83c2-f612cfcde50f" providerId="AD" clId="Web-{51218FCD-72F3-CD63-D5AA-9D0287F600F0}" dt="2024-06-20T08:05:19.520" v="376" actId="1076"/>
        <pc:sldMkLst>
          <pc:docMk/>
          <pc:sldMk cId="1846216971" sldId="417"/>
        </pc:sldMkLst>
        <pc:spChg chg="mod">
          <ac:chgData name="Rémy VANDROUX" userId="S::remy.vandroux_securidis.fr#ext#@acstmd2.onmicrosoft.com::76f21e03-a676-4b2b-83c2-f612cfcde50f" providerId="AD" clId="Web-{51218FCD-72F3-CD63-D5AA-9D0287F600F0}" dt="2024-06-20T08:05:19.520" v="376" actId="1076"/>
          <ac:spMkLst>
            <pc:docMk/>
            <pc:sldMk cId="1846216971" sldId="417"/>
            <ac:spMk id="7" creationId="{E82EC66A-A08B-42E4-8C03-30B8B258750B}"/>
          </ac:spMkLst>
        </pc:spChg>
        <pc:spChg chg="mod">
          <ac:chgData name="Rémy VANDROUX" userId="S::remy.vandroux_securidis.fr#ext#@acstmd2.onmicrosoft.com::76f21e03-a676-4b2b-83c2-f612cfcde50f" providerId="AD" clId="Web-{51218FCD-72F3-CD63-D5AA-9D0287F600F0}" dt="2024-06-20T08:05:15.379" v="375" actId="1076"/>
          <ac:spMkLst>
            <pc:docMk/>
            <pc:sldMk cId="1846216971" sldId="417"/>
            <ac:spMk id="8" creationId="{31F1AC2D-95EC-4636-87F2-FDFEBB8FD7A1}"/>
          </ac:spMkLst>
        </pc:spChg>
        <pc:picChg chg="add del mod">
          <ac:chgData name="Rémy VANDROUX" userId="S::remy.vandroux_securidis.fr#ext#@acstmd2.onmicrosoft.com::76f21e03-a676-4b2b-83c2-f612cfcde50f" providerId="AD" clId="Web-{51218FCD-72F3-CD63-D5AA-9D0287F600F0}" dt="2024-06-20T08:04:08.518" v="367"/>
          <ac:picMkLst>
            <pc:docMk/>
            <pc:sldMk cId="1846216971" sldId="417"/>
            <ac:picMk id="3" creationId="{8AAB2751-F687-7273-3850-9E4DA3538E69}"/>
          </ac:picMkLst>
        </pc:picChg>
        <pc:picChg chg="add del mod">
          <ac:chgData name="Rémy VANDROUX" userId="S::remy.vandroux_securidis.fr#ext#@acstmd2.onmicrosoft.com::76f21e03-a676-4b2b-83c2-f612cfcde50f" providerId="AD" clId="Web-{51218FCD-72F3-CD63-D5AA-9D0287F600F0}" dt="2024-06-20T08:04:08.518" v="366"/>
          <ac:picMkLst>
            <pc:docMk/>
            <pc:sldMk cId="1846216971" sldId="417"/>
            <ac:picMk id="5" creationId="{609691AC-0A99-6774-5C26-0BC2FECEB02B}"/>
          </ac:picMkLst>
        </pc:picChg>
      </pc:sldChg>
      <pc:sldChg chg="modSp">
        <pc:chgData name="Rémy VANDROUX" userId="S::remy.vandroux_securidis.fr#ext#@acstmd2.onmicrosoft.com::76f21e03-a676-4b2b-83c2-f612cfcde50f" providerId="AD" clId="Web-{51218FCD-72F3-CD63-D5AA-9D0287F600F0}" dt="2024-06-20T07:08:49.799" v="53" actId="20577"/>
        <pc:sldMkLst>
          <pc:docMk/>
          <pc:sldMk cId="3042088825" sldId="419"/>
        </pc:sldMkLst>
        <pc:spChg chg="mod">
          <ac:chgData name="Rémy VANDROUX" userId="S::remy.vandroux_securidis.fr#ext#@acstmd2.onmicrosoft.com::76f21e03-a676-4b2b-83c2-f612cfcde50f" providerId="AD" clId="Web-{51218FCD-72F3-CD63-D5AA-9D0287F600F0}" dt="2024-06-20T07:08:49.799" v="53" actId="20577"/>
          <ac:spMkLst>
            <pc:docMk/>
            <pc:sldMk cId="3042088825" sldId="419"/>
            <ac:spMk id="8" creationId="{31F1AC2D-95EC-4636-87F2-FDFEBB8FD7A1}"/>
          </ac:spMkLst>
        </pc:spChg>
        <pc:picChg chg="mod">
          <ac:chgData name="Rémy VANDROUX" userId="S::remy.vandroux_securidis.fr#ext#@acstmd2.onmicrosoft.com::76f21e03-a676-4b2b-83c2-f612cfcde50f" providerId="AD" clId="Web-{51218FCD-72F3-CD63-D5AA-9D0287F600F0}" dt="2024-06-20T07:08:21.986" v="50" actId="1076"/>
          <ac:picMkLst>
            <pc:docMk/>
            <pc:sldMk cId="3042088825" sldId="419"/>
            <ac:picMk id="2050" creationId="{C47B2B18-FC56-E108-4757-7623A4F6985C}"/>
          </ac:picMkLst>
        </pc:picChg>
      </pc:sldChg>
      <pc:sldChg chg="modSp">
        <pc:chgData name="Rémy VANDROUX" userId="S::remy.vandroux_securidis.fr#ext#@acstmd2.onmicrosoft.com::76f21e03-a676-4b2b-83c2-f612cfcde50f" providerId="AD" clId="Web-{51218FCD-72F3-CD63-D5AA-9D0287F600F0}" dt="2024-06-20T07:11:25.990" v="118" actId="20577"/>
        <pc:sldMkLst>
          <pc:docMk/>
          <pc:sldMk cId="1872193624" sldId="420"/>
        </pc:sldMkLst>
        <pc:spChg chg="mod">
          <ac:chgData name="Rémy VANDROUX" userId="S::remy.vandroux_securidis.fr#ext#@acstmd2.onmicrosoft.com::76f21e03-a676-4b2b-83c2-f612cfcde50f" providerId="AD" clId="Web-{51218FCD-72F3-CD63-D5AA-9D0287F600F0}" dt="2024-06-20T07:11:25.990" v="118" actId="20577"/>
          <ac:spMkLst>
            <pc:docMk/>
            <pc:sldMk cId="1872193624" sldId="420"/>
            <ac:spMk id="8" creationId="{31F1AC2D-95EC-4636-87F2-FDFEBB8FD7A1}"/>
          </ac:spMkLst>
        </pc:spChg>
      </pc:sldChg>
      <pc:sldChg chg="modSp">
        <pc:chgData name="Rémy VANDROUX" userId="S::remy.vandroux_securidis.fr#ext#@acstmd2.onmicrosoft.com::76f21e03-a676-4b2b-83c2-f612cfcde50f" providerId="AD" clId="Web-{51218FCD-72F3-CD63-D5AA-9D0287F600F0}" dt="2024-06-20T07:15:57.356" v="150" actId="20577"/>
        <pc:sldMkLst>
          <pc:docMk/>
          <pc:sldMk cId="159486181" sldId="421"/>
        </pc:sldMkLst>
        <pc:spChg chg="mod">
          <ac:chgData name="Rémy VANDROUX" userId="S::remy.vandroux_securidis.fr#ext#@acstmd2.onmicrosoft.com::76f21e03-a676-4b2b-83c2-f612cfcde50f" providerId="AD" clId="Web-{51218FCD-72F3-CD63-D5AA-9D0287F600F0}" dt="2024-06-20T07:15:57.356" v="150" actId="20577"/>
          <ac:spMkLst>
            <pc:docMk/>
            <pc:sldMk cId="159486181" sldId="421"/>
            <ac:spMk id="5" creationId="{B809FA9B-6B24-FBEF-B9C8-318D2157BB11}"/>
          </ac:spMkLst>
        </pc:spChg>
      </pc:sldChg>
      <pc:sldChg chg="addSp delSp modSp">
        <pc:chgData name="Rémy VANDROUX" userId="S::remy.vandroux_securidis.fr#ext#@acstmd2.onmicrosoft.com::76f21e03-a676-4b2b-83c2-f612cfcde50f" providerId="AD" clId="Web-{51218FCD-72F3-CD63-D5AA-9D0287F600F0}" dt="2024-06-20T07:40:07.937" v="339" actId="1076"/>
        <pc:sldMkLst>
          <pc:docMk/>
          <pc:sldMk cId="2296119543" sldId="423"/>
        </pc:sldMkLst>
        <pc:spChg chg="add mod">
          <ac:chgData name="Rémy VANDROUX" userId="S::remy.vandroux_securidis.fr#ext#@acstmd2.onmicrosoft.com::76f21e03-a676-4b2b-83c2-f612cfcde50f" providerId="AD" clId="Web-{51218FCD-72F3-CD63-D5AA-9D0287F600F0}" dt="2024-06-20T07:40:02.796" v="338" actId="1076"/>
          <ac:spMkLst>
            <pc:docMk/>
            <pc:sldMk cId="2296119543" sldId="423"/>
            <ac:spMk id="3" creationId="{DB80E445-3B8F-F300-1A8D-2F481B1833B6}"/>
          </ac:spMkLst>
        </pc:spChg>
        <pc:spChg chg="mod">
          <ac:chgData name="Rémy VANDROUX" userId="S::remy.vandroux_securidis.fr#ext#@acstmd2.onmicrosoft.com::76f21e03-a676-4b2b-83c2-f612cfcde50f" providerId="AD" clId="Web-{51218FCD-72F3-CD63-D5AA-9D0287F600F0}" dt="2024-06-20T07:40:07.937" v="339" actId="1076"/>
          <ac:spMkLst>
            <pc:docMk/>
            <pc:sldMk cId="2296119543" sldId="423"/>
            <ac:spMk id="7" creationId="{E82EC66A-A08B-42E4-8C03-30B8B258750B}"/>
          </ac:spMkLst>
        </pc:spChg>
        <pc:spChg chg="del mod">
          <ac:chgData name="Rémy VANDROUX" userId="S::remy.vandroux_securidis.fr#ext#@acstmd2.onmicrosoft.com::76f21e03-a676-4b2b-83c2-f612cfcde50f" providerId="AD" clId="Web-{51218FCD-72F3-CD63-D5AA-9D0287F600F0}" dt="2024-06-20T07:35:44.384" v="279"/>
          <ac:spMkLst>
            <pc:docMk/>
            <pc:sldMk cId="2296119543" sldId="423"/>
            <ac:spMk id="8" creationId="{31F1AC2D-95EC-4636-87F2-FDFEBB8FD7A1}"/>
          </ac:spMkLst>
        </pc:spChg>
      </pc:sldChg>
      <pc:sldChg chg="modSp">
        <pc:chgData name="Rémy VANDROUX" userId="S::remy.vandroux_securidis.fr#ext#@acstmd2.onmicrosoft.com::76f21e03-a676-4b2b-83c2-f612cfcde50f" providerId="AD" clId="Web-{51218FCD-72F3-CD63-D5AA-9D0287F600F0}" dt="2024-06-20T07:40:45.766" v="340" actId="14100"/>
        <pc:sldMkLst>
          <pc:docMk/>
          <pc:sldMk cId="305411011" sldId="424"/>
        </pc:sldMkLst>
        <pc:spChg chg="mod">
          <ac:chgData name="Rémy VANDROUX" userId="S::remy.vandroux_securidis.fr#ext#@acstmd2.onmicrosoft.com::76f21e03-a676-4b2b-83c2-f612cfcde50f" providerId="AD" clId="Web-{51218FCD-72F3-CD63-D5AA-9D0287F600F0}" dt="2024-06-20T07:40:45.766" v="340" actId="14100"/>
          <ac:spMkLst>
            <pc:docMk/>
            <pc:sldMk cId="305411011" sldId="424"/>
            <ac:spMk id="8" creationId="{31F1AC2D-95EC-4636-87F2-FDFEBB8FD7A1}"/>
          </ac:spMkLst>
        </pc:spChg>
      </pc:sldChg>
      <pc:sldChg chg="addCm">
        <pc:chgData name="Rémy VANDROUX" userId="S::remy.vandroux_securidis.fr#ext#@acstmd2.onmicrosoft.com::76f21e03-a676-4b2b-83c2-f612cfcde50f" providerId="AD" clId="Web-{51218FCD-72F3-CD63-D5AA-9D0287F600F0}" dt="2024-06-20T07:48:58.809" v="342"/>
        <pc:sldMkLst>
          <pc:docMk/>
          <pc:sldMk cId="1224049607" sldId="507"/>
        </pc:sldMkLst>
        <pc:extLst>
          <p:ext xmlns:p="http://schemas.openxmlformats.org/presentationml/2006/main" uri="{D6D511B9-2390-475A-947B-AFAB55BFBCF1}">
            <pc226:cmChg xmlns:pc226="http://schemas.microsoft.com/office/powerpoint/2022/06/main/command" chg="add">
              <pc226:chgData name="Rémy VANDROUX" userId="S::remy.vandroux_securidis.fr#ext#@acstmd2.onmicrosoft.com::76f21e03-a676-4b2b-83c2-f612cfcde50f" providerId="AD" clId="Web-{51218FCD-72F3-CD63-D5AA-9D0287F600F0}" dt="2024-06-20T07:48:58.809" v="342"/>
              <pc2:cmMkLst xmlns:pc2="http://schemas.microsoft.com/office/powerpoint/2019/9/main/command">
                <pc:docMk/>
                <pc:sldMk cId="1224049607" sldId="507"/>
                <pc2:cmMk id="{37221E2E-4D37-44BB-B9D8-C68CF055A895}"/>
              </pc2:cmMkLst>
            </pc226:cmChg>
          </p:ext>
        </pc:extLst>
      </pc:sldChg>
      <pc:sldChg chg="modSp">
        <pc:chgData name="Rémy VANDROUX" userId="S::remy.vandroux_securidis.fr#ext#@acstmd2.onmicrosoft.com::76f21e03-a676-4b2b-83c2-f612cfcde50f" providerId="AD" clId="Web-{51218FCD-72F3-CD63-D5AA-9D0287F600F0}" dt="2024-06-20T08:12:33.171" v="522" actId="20577"/>
        <pc:sldMkLst>
          <pc:docMk/>
          <pc:sldMk cId="3075895452" sldId="5484"/>
        </pc:sldMkLst>
        <pc:spChg chg="mod">
          <ac:chgData name="Rémy VANDROUX" userId="S::remy.vandroux_securidis.fr#ext#@acstmd2.onmicrosoft.com::76f21e03-a676-4b2b-83c2-f612cfcde50f" providerId="AD" clId="Web-{51218FCD-72F3-CD63-D5AA-9D0287F600F0}" dt="2024-06-20T08:12:33.171" v="522" actId="20577"/>
          <ac:spMkLst>
            <pc:docMk/>
            <pc:sldMk cId="3075895452" sldId="5484"/>
            <ac:spMk id="2" creationId="{7F33FDCB-4CFD-ADEE-F6BA-E19C7003B5B0}"/>
          </ac:spMkLst>
        </pc:spChg>
      </pc:sldChg>
      <pc:sldChg chg="modSp">
        <pc:chgData name="Rémy VANDROUX" userId="S::remy.vandroux_securidis.fr#ext#@acstmd2.onmicrosoft.com::76f21e03-a676-4b2b-83c2-f612cfcde50f" providerId="AD" clId="Web-{51218FCD-72F3-CD63-D5AA-9D0287F600F0}" dt="2024-06-20T08:12:08.780" v="517" actId="20577"/>
        <pc:sldMkLst>
          <pc:docMk/>
          <pc:sldMk cId="3360155045" sldId="5485"/>
        </pc:sldMkLst>
        <pc:spChg chg="mod">
          <ac:chgData name="Rémy VANDROUX" userId="S::remy.vandroux_securidis.fr#ext#@acstmd2.onmicrosoft.com::76f21e03-a676-4b2b-83c2-f612cfcde50f" providerId="AD" clId="Web-{51218FCD-72F3-CD63-D5AA-9D0287F600F0}" dt="2024-06-20T08:12:08.780" v="517" actId="20577"/>
          <ac:spMkLst>
            <pc:docMk/>
            <pc:sldMk cId="3360155045" sldId="5485"/>
            <ac:spMk id="5" creationId="{ED13201C-0252-48AE-8A60-6093D8A4AC3E}"/>
          </ac:spMkLst>
        </pc:spChg>
      </pc:sldChg>
      <pc:sldChg chg="delSp modSp">
        <pc:chgData name="Rémy VANDROUX" userId="S::remy.vandroux_securidis.fr#ext#@acstmd2.onmicrosoft.com::76f21e03-a676-4b2b-83c2-f612cfcde50f" providerId="AD" clId="Web-{51218FCD-72F3-CD63-D5AA-9D0287F600F0}" dt="2024-06-20T08:13:12.688" v="528" actId="1076"/>
        <pc:sldMkLst>
          <pc:docMk/>
          <pc:sldMk cId="950968951" sldId="5486"/>
        </pc:sldMkLst>
        <pc:spChg chg="mod">
          <ac:chgData name="Rémy VANDROUX" userId="S::remy.vandroux_securidis.fr#ext#@acstmd2.onmicrosoft.com::76f21e03-a676-4b2b-83c2-f612cfcde50f" providerId="AD" clId="Web-{51218FCD-72F3-CD63-D5AA-9D0287F600F0}" dt="2024-06-20T08:12:44.859" v="525" actId="20577"/>
          <ac:spMkLst>
            <pc:docMk/>
            <pc:sldMk cId="950968951" sldId="5486"/>
            <ac:spMk id="2" creationId="{D5BFD425-51E8-07DE-08A5-9C1DD3F629FA}"/>
          </ac:spMkLst>
        </pc:spChg>
        <pc:picChg chg="del">
          <ac:chgData name="Rémy VANDROUX" userId="S::remy.vandroux_securidis.fr#ext#@acstmd2.onmicrosoft.com::76f21e03-a676-4b2b-83c2-f612cfcde50f" providerId="AD" clId="Web-{51218FCD-72F3-CD63-D5AA-9D0287F600F0}" dt="2024-06-20T08:13:10.094" v="526"/>
          <ac:picMkLst>
            <pc:docMk/>
            <pc:sldMk cId="950968951" sldId="5486"/>
            <ac:picMk id="6" creationId="{107AF1E0-B407-5E0C-B0A3-0D1E763BA252}"/>
          </ac:picMkLst>
        </pc:picChg>
        <pc:picChg chg="mod">
          <ac:chgData name="Rémy VANDROUX" userId="S::remy.vandroux_securidis.fr#ext#@acstmd2.onmicrosoft.com::76f21e03-a676-4b2b-83c2-f612cfcde50f" providerId="AD" clId="Web-{51218FCD-72F3-CD63-D5AA-9D0287F600F0}" dt="2024-06-20T08:13:12.688" v="528" actId="1076"/>
          <ac:picMkLst>
            <pc:docMk/>
            <pc:sldMk cId="950968951" sldId="5486"/>
            <ac:picMk id="8" creationId="{DB2099B7-ACBC-CEE0-82EE-09CF1993962B}"/>
          </ac:picMkLst>
        </pc:picChg>
        <pc:picChg chg="del">
          <ac:chgData name="Rémy VANDROUX" userId="S::remy.vandroux_securidis.fr#ext#@acstmd2.onmicrosoft.com::76f21e03-a676-4b2b-83c2-f612cfcde50f" providerId="AD" clId="Web-{51218FCD-72F3-CD63-D5AA-9D0287F600F0}" dt="2024-06-20T08:13:10.328" v="527"/>
          <ac:picMkLst>
            <pc:docMk/>
            <pc:sldMk cId="950968951" sldId="5486"/>
            <ac:picMk id="9" creationId="{87D8BB1A-8FB5-DF66-CC4A-CFDEAA9161FE}"/>
          </ac:picMkLst>
        </pc:picChg>
      </pc:sldChg>
      <pc:sldChg chg="modSp">
        <pc:chgData name="Rémy VANDROUX" userId="S::remy.vandroux_securidis.fr#ext#@acstmd2.onmicrosoft.com::76f21e03-a676-4b2b-83c2-f612cfcde50f" providerId="AD" clId="Web-{51218FCD-72F3-CD63-D5AA-9D0287F600F0}" dt="2024-06-20T08:12:18.811" v="519" actId="20577"/>
        <pc:sldMkLst>
          <pc:docMk/>
          <pc:sldMk cId="4258201718" sldId="5490"/>
        </pc:sldMkLst>
        <pc:spChg chg="mod">
          <ac:chgData name="Rémy VANDROUX" userId="S::remy.vandroux_securidis.fr#ext#@acstmd2.onmicrosoft.com::76f21e03-a676-4b2b-83c2-f612cfcde50f" providerId="AD" clId="Web-{51218FCD-72F3-CD63-D5AA-9D0287F600F0}" dt="2024-06-20T08:12:18.811" v="519" actId="20577"/>
          <ac:spMkLst>
            <pc:docMk/>
            <pc:sldMk cId="4258201718" sldId="5490"/>
            <ac:spMk id="5" creationId="{ED13201C-0252-48AE-8A60-6093D8A4AC3E}"/>
          </ac:spMkLst>
        </pc:spChg>
      </pc:sldChg>
      <pc:sldChg chg="modSp add replId">
        <pc:chgData name="Rémy VANDROUX" userId="S::remy.vandroux_securidis.fr#ext#@acstmd2.onmicrosoft.com::76f21e03-a676-4b2b-83c2-f612cfcde50f" providerId="AD" clId="Web-{51218FCD-72F3-CD63-D5AA-9D0287F600F0}" dt="2024-06-20T08:03:56.159" v="363" actId="1076"/>
        <pc:sldMkLst>
          <pc:docMk/>
          <pc:sldMk cId="2365730171" sldId="5491"/>
        </pc:sldMkLst>
        <pc:spChg chg="mod">
          <ac:chgData name="Rémy VANDROUX" userId="S::remy.vandroux_securidis.fr#ext#@acstmd2.onmicrosoft.com::76f21e03-a676-4b2b-83c2-f612cfcde50f" providerId="AD" clId="Web-{51218FCD-72F3-CD63-D5AA-9D0287F600F0}" dt="2024-06-20T08:03:56.159" v="363" actId="1076"/>
          <ac:spMkLst>
            <pc:docMk/>
            <pc:sldMk cId="2365730171" sldId="5491"/>
            <ac:spMk id="8" creationId="{31F1AC2D-95EC-4636-87F2-FDFEBB8FD7A1}"/>
          </ac:spMkLst>
        </pc:spChg>
      </pc:sldChg>
      <pc:sldChg chg="add del replId">
        <pc:chgData name="Rémy VANDROUX" userId="S::remy.vandroux_securidis.fr#ext#@acstmd2.onmicrosoft.com::76f21e03-a676-4b2b-83c2-f612cfcde50f" providerId="AD" clId="Web-{51218FCD-72F3-CD63-D5AA-9D0287F600F0}" dt="2024-06-20T08:01:05.545" v="344"/>
        <pc:sldMkLst>
          <pc:docMk/>
          <pc:sldMk cId="2601750663" sldId="5492"/>
        </pc:sldMkLst>
      </pc:sldChg>
      <pc:sldChg chg="addSp delSp modSp add ord replId">
        <pc:chgData name="Rémy VANDROUX" userId="S::remy.vandroux_securidis.fr#ext#@acstmd2.onmicrosoft.com::76f21e03-a676-4b2b-83c2-f612cfcde50f" providerId="AD" clId="Web-{51218FCD-72F3-CD63-D5AA-9D0287F600F0}" dt="2024-06-20T08:10:30.152" v="491"/>
        <pc:sldMkLst>
          <pc:docMk/>
          <pc:sldMk cId="3043678428" sldId="5492"/>
        </pc:sldMkLst>
        <pc:spChg chg="del">
          <ac:chgData name="Rémy VANDROUX" userId="S::remy.vandroux_securidis.fr#ext#@acstmd2.onmicrosoft.com::76f21e03-a676-4b2b-83c2-f612cfcde50f" providerId="AD" clId="Web-{51218FCD-72F3-CD63-D5AA-9D0287F600F0}" dt="2024-06-20T08:04:03.893" v="365"/>
          <ac:spMkLst>
            <pc:docMk/>
            <pc:sldMk cId="3043678428" sldId="5492"/>
            <ac:spMk id="3" creationId="{DB80E445-3B8F-F300-1A8D-2F481B1833B6}"/>
          </ac:spMkLst>
        </pc:spChg>
        <pc:spChg chg="add mod">
          <ac:chgData name="Rémy VANDROUX" userId="S::remy.vandroux_securidis.fr#ext#@acstmd2.onmicrosoft.com::76f21e03-a676-4b2b-83c2-f612cfcde50f" providerId="AD" clId="Web-{51218FCD-72F3-CD63-D5AA-9D0287F600F0}" dt="2024-06-20T08:09:56.245" v="472" actId="20577"/>
          <ac:spMkLst>
            <pc:docMk/>
            <pc:sldMk cId="3043678428" sldId="5492"/>
            <ac:spMk id="6" creationId="{E54CDDC6-70DA-3F60-2860-101E2497C014}"/>
          </ac:spMkLst>
        </pc:spChg>
        <pc:spChg chg="mod">
          <ac:chgData name="Rémy VANDROUX" userId="S::remy.vandroux_securidis.fr#ext#@acstmd2.onmicrosoft.com::76f21e03-a676-4b2b-83c2-f612cfcde50f" providerId="AD" clId="Web-{51218FCD-72F3-CD63-D5AA-9D0287F600F0}" dt="2024-06-20T08:10:19.402" v="490" actId="20577"/>
          <ac:spMkLst>
            <pc:docMk/>
            <pc:sldMk cId="3043678428" sldId="5492"/>
            <ac:spMk id="7" creationId="{E82EC66A-A08B-42E4-8C03-30B8B258750B}"/>
          </ac:spMkLst>
        </pc:spChg>
        <pc:spChg chg="add del mod">
          <ac:chgData name="Rémy VANDROUX" userId="S::remy.vandroux_securidis.fr#ext#@acstmd2.onmicrosoft.com::76f21e03-a676-4b2b-83c2-f612cfcde50f" providerId="AD" clId="Web-{51218FCD-72F3-CD63-D5AA-9D0287F600F0}" dt="2024-06-20T08:07:43.945" v="408"/>
          <ac:spMkLst>
            <pc:docMk/>
            <pc:sldMk cId="3043678428" sldId="5492"/>
            <ac:spMk id="8" creationId="{15282AFD-2A0C-A938-07D1-A271FA4B8859}"/>
          </ac:spMkLst>
        </pc:spChg>
        <pc:spChg chg="add mod">
          <ac:chgData name="Rémy VANDROUX" userId="S::remy.vandroux_securidis.fr#ext#@acstmd2.onmicrosoft.com::76f21e03-a676-4b2b-83c2-f612cfcde50f" providerId="AD" clId="Web-{51218FCD-72F3-CD63-D5AA-9D0287F600F0}" dt="2024-06-20T08:09:34.339" v="460" actId="20577"/>
          <ac:spMkLst>
            <pc:docMk/>
            <pc:sldMk cId="3043678428" sldId="5492"/>
            <ac:spMk id="9" creationId="{3841946E-6E9B-1EDB-6380-5F2A7D0D2A7F}"/>
          </ac:spMkLst>
        </pc:spChg>
        <pc:picChg chg="add mod">
          <ac:chgData name="Rémy VANDROUX" userId="S::remy.vandroux_securidis.fr#ext#@acstmd2.onmicrosoft.com::76f21e03-a676-4b2b-83c2-f612cfcde50f" providerId="AD" clId="Web-{51218FCD-72F3-CD63-D5AA-9D0287F600F0}" dt="2024-06-20T08:04:41.113" v="372"/>
          <ac:picMkLst>
            <pc:docMk/>
            <pc:sldMk cId="3043678428" sldId="5492"/>
            <ac:picMk id="5" creationId="{66376B1B-97AB-182B-A3E9-5F20A312E2E6}"/>
          </ac:picMkLst>
        </pc:picChg>
      </pc:sldChg>
      <pc:sldChg chg="add del replId">
        <pc:chgData name="Rémy VANDROUX" userId="S::remy.vandroux_securidis.fr#ext#@acstmd2.onmicrosoft.com::76f21e03-a676-4b2b-83c2-f612cfcde50f" providerId="AD" clId="Web-{51218FCD-72F3-CD63-D5AA-9D0287F600F0}" dt="2024-06-20T08:04:19.784" v="371"/>
        <pc:sldMkLst>
          <pc:docMk/>
          <pc:sldMk cId="94602321" sldId="5493"/>
        </pc:sldMkLst>
      </pc:sldChg>
      <pc:sldChg chg="add del replId">
        <pc:chgData name="Rémy VANDROUX" userId="S::remy.vandroux_securidis.fr#ext#@acstmd2.onmicrosoft.com::76f21e03-a676-4b2b-83c2-f612cfcde50f" providerId="AD" clId="Web-{51218FCD-72F3-CD63-D5AA-9D0287F600F0}" dt="2024-06-20T08:04:13.300" v="369"/>
        <pc:sldMkLst>
          <pc:docMk/>
          <pc:sldMk cId="2167648271" sldId="5493"/>
        </pc:sldMkLst>
      </pc:sldChg>
    </pc:docChg>
  </pc:docChgLst>
  <pc:docChgLst>
    <pc:chgData name="Martial MIGNE" userId="2b0478c9-02ec-4605-8bba-bbf577e4c220" providerId="ADAL" clId="{A6021175-2DB6-4F81-9A3B-F8F8967BC168}"/>
    <pc:docChg chg="undo custSel addSld delSld modSld sldOrd">
      <pc:chgData name="Martial MIGNE" userId="2b0478c9-02ec-4605-8bba-bbf577e4c220" providerId="ADAL" clId="{A6021175-2DB6-4F81-9A3B-F8F8967BC168}" dt="2024-06-18T05:09:51.026" v="196" actId="20577"/>
      <pc:docMkLst>
        <pc:docMk/>
      </pc:docMkLst>
      <pc:sldChg chg="del">
        <pc:chgData name="Martial MIGNE" userId="2b0478c9-02ec-4605-8bba-bbf577e4c220" providerId="ADAL" clId="{A6021175-2DB6-4F81-9A3B-F8F8967BC168}" dt="2024-06-18T05:02:28.310" v="63" actId="47"/>
        <pc:sldMkLst>
          <pc:docMk/>
          <pc:sldMk cId="1360314182" sldId="5476"/>
        </pc:sldMkLst>
      </pc:sldChg>
      <pc:sldChg chg="addSp delSp modSp del mod">
        <pc:chgData name="Martial MIGNE" userId="2b0478c9-02ec-4605-8bba-bbf577e4c220" providerId="ADAL" clId="{A6021175-2DB6-4F81-9A3B-F8F8967BC168}" dt="2024-06-18T05:05:57.520" v="112" actId="47"/>
        <pc:sldMkLst>
          <pc:docMk/>
          <pc:sldMk cId="4008629709" sldId="5478"/>
        </pc:sldMkLst>
        <pc:spChg chg="add del mod">
          <ac:chgData name="Martial MIGNE" userId="2b0478c9-02ec-4605-8bba-bbf577e4c220" providerId="ADAL" clId="{A6021175-2DB6-4F81-9A3B-F8F8967BC168}" dt="2024-06-18T05:04:38.315" v="84" actId="21"/>
          <ac:spMkLst>
            <pc:docMk/>
            <pc:sldMk cId="4008629709" sldId="5478"/>
            <ac:spMk id="4" creationId="{E79BF23C-866E-1DE5-4E39-5B7ED0EC5481}"/>
          </ac:spMkLst>
        </pc:spChg>
        <pc:spChg chg="add del mod">
          <ac:chgData name="Martial MIGNE" userId="2b0478c9-02ec-4605-8bba-bbf577e4c220" providerId="ADAL" clId="{A6021175-2DB6-4F81-9A3B-F8F8967BC168}" dt="2024-06-18T05:04:33.552" v="83" actId="21"/>
          <ac:spMkLst>
            <pc:docMk/>
            <pc:sldMk cId="4008629709" sldId="5478"/>
            <ac:spMk id="6" creationId="{0AAF5758-1675-8B6D-7ACA-DF04BEC709A1}"/>
          </ac:spMkLst>
        </pc:spChg>
      </pc:sldChg>
      <pc:sldChg chg="modSp del mod">
        <pc:chgData name="Martial MIGNE" userId="2b0478c9-02ec-4605-8bba-bbf577e4c220" providerId="ADAL" clId="{A6021175-2DB6-4F81-9A3B-F8F8967BC168}" dt="2024-06-18T05:06:59.805" v="122" actId="47"/>
        <pc:sldMkLst>
          <pc:docMk/>
          <pc:sldMk cId="4160902353" sldId="5479"/>
        </pc:sldMkLst>
        <pc:spChg chg="mod">
          <ac:chgData name="Martial MIGNE" userId="2b0478c9-02ec-4605-8bba-bbf577e4c220" providerId="ADAL" clId="{A6021175-2DB6-4F81-9A3B-F8F8967BC168}" dt="2024-06-18T05:06:21.768" v="117" actId="21"/>
          <ac:spMkLst>
            <pc:docMk/>
            <pc:sldMk cId="4160902353" sldId="5479"/>
            <ac:spMk id="4" creationId="{E79BF23C-866E-1DE5-4E39-5B7ED0EC5481}"/>
          </ac:spMkLst>
        </pc:spChg>
      </pc:sldChg>
      <pc:sldChg chg="modSp del mod">
        <pc:chgData name="Martial MIGNE" userId="2b0478c9-02ec-4605-8bba-bbf577e4c220" providerId="ADAL" clId="{A6021175-2DB6-4F81-9A3B-F8F8967BC168}" dt="2024-06-18T05:09:01.516" v="190" actId="47"/>
        <pc:sldMkLst>
          <pc:docMk/>
          <pc:sldMk cId="429038270" sldId="5480"/>
        </pc:sldMkLst>
        <pc:spChg chg="mod">
          <ac:chgData name="Martial MIGNE" userId="2b0478c9-02ec-4605-8bba-bbf577e4c220" providerId="ADAL" clId="{A6021175-2DB6-4F81-9A3B-F8F8967BC168}" dt="2024-06-18T05:07:19.203" v="126" actId="21"/>
          <ac:spMkLst>
            <pc:docMk/>
            <pc:sldMk cId="429038270" sldId="5480"/>
            <ac:spMk id="4" creationId="{E79BF23C-866E-1DE5-4E39-5B7ED0EC5481}"/>
          </ac:spMkLst>
        </pc:spChg>
      </pc:sldChg>
      <pc:sldChg chg="del">
        <pc:chgData name="Martial MIGNE" userId="2b0478c9-02ec-4605-8bba-bbf577e4c220" providerId="ADAL" clId="{A6021175-2DB6-4F81-9A3B-F8F8967BC168}" dt="2024-06-18T04:58:18.981" v="23" actId="47"/>
        <pc:sldMkLst>
          <pc:docMk/>
          <pc:sldMk cId="1815313290" sldId="5481"/>
        </pc:sldMkLst>
      </pc:sldChg>
      <pc:sldChg chg="addSp delSp modSp del mod">
        <pc:chgData name="Martial MIGNE" userId="2b0478c9-02ec-4605-8bba-bbf577e4c220" providerId="ADAL" clId="{A6021175-2DB6-4F81-9A3B-F8F8967BC168}" dt="2024-06-18T05:04:00.399" v="77" actId="47"/>
        <pc:sldMkLst>
          <pc:docMk/>
          <pc:sldMk cId="2474999284" sldId="5482"/>
        </pc:sldMkLst>
        <pc:spChg chg="del">
          <ac:chgData name="Martial MIGNE" userId="2b0478c9-02ec-4605-8bba-bbf577e4c220" providerId="ADAL" clId="{A6021175-2DB6-4F81-9A3B-F8F8967BC168}" dt="2024-06-18T05:03:03.959" v="64" actId="21"/>
          <ac:spMkLst>
            <pc:docMk/>
            <pc:sldMk cId="2474999284" sldId="5482"/>
            <ac:spMk id="4" creationId="{7F33FDCB-4CFD-ADEE-F6BA-E19C7003B5B0}"/>
          </ac:spMkLst>
        </pc:spChg>
        <pc:spChg chg="add mod">
          <ac:chgData name="Martial MIGNE" userId="2b0478c9-02ec-4605-8bba-bbf577e4c220" providerId="ADAL" clId="{A6021175-2DB6-4F81-9A3B-F8F8967BC168}" dt="2024-06-18T05:03:03.959" v="64" actId="21"/>
          <ac:spMkLst>
            <pc:docMk/>
            <pc:sldMk cId="2474999284" sldId="5482"/>
            <ac:spMk id="6" creationId="{3E6D8FEB-7E0F-13CA-C019-83AD13420DD5}"/>
          </ac:spMkLst>
        </pc:spChg>
      </pc:sldChg>
      <pc:sldChg chg="addSp delSp modSp add mod">
        <pc:chgData name="Martial MIGNE" userId="2b0478c9-02ec-4605-8bba-bbf577e4c220" providerId="ADAL" clId="{A6021175-2DB6-4F81-9A3B-F8F8967BC168}" dt="2024-06-18T05:09:51.026" v="196" actId="20577"/>
        <pc:sldMkLst>
          <pc:docMk/>
          <pc:sldMk cId="2936323322" sldId="5483"/>
        </pc:sldMkLst>
        <pc:spChg chg="del">
          <ac:chgData name="Martial MIGNE" userId="2b0478c9-02ec-4605-8bba-bbf577e4c220" providerId="ADAL" clId="{A6021175-2DB6-4F81-9A3B-F8F8967BC168}" dt="2024-06-18T04:57:09.446" v="13" actId="478"/>
          <ac:spMkLst>
            <pc:docMk/>
            <pc:sldMk cId="2936323322" sldId="5483"/>
            <ac:spMk id="5" creationId="{ED13201C-0252-48AE-8A60-6093D8A4AC3E}"/>
          </ac:spMkLst>
        </pc:spChg>
        <pc:spChg chg="add mod">
          <ac:chgData name="Martial MIGNE" userId="2b0478c9-02ec-4605-8bba-bbf577e4c220" providerId="ADAL" clId="{A6021175-2DB6-4F81-9A3B-F8F8967BC168}" dt="2024-06-18T05:09:51.026" v="196" actId="20577"/>
          <ac:spMkLst>
            <pc:docMk/>
            <pc:sldMk cId="2936323322" sldId="5483"/>
            <ac:spMk id="6" creationId="{E8FF7417-EDB5-0495-062F-8AE36BD4323D}"/>
          </ac:spMkLst>
        </pc:spChg>
        <pc:spChg chg="del">
          <ac:chgData name="Martial MIGNE" userId="2b0478c9-02ec-4605-8bba-bbf577e4c220" providerId="ADAL" clId="{A6021175-2DB6-4F81-9A3B-F8F8967BC168}" dt="2024-06-18T04:57:11.789" v="14" actId="478"/>
          <ac:spMkLst>
            <pc:docMk/>
            <pc:sldMk cId="2936323322" sldId="5483"/>
            <ac:spMk id="7" creationId="{255A0E1A-0086-E3C1-6C5A-5BC78EB5142E}"/>
          </ac:spMkLst>
        </pc:spChg>
        <pc:picChg chg="add mod">
          <ac:chgData name="Martial MIGNE" userId="2b0478c9-02ec-4605-8bba-bbf577e4c220" providerId="ADAL" clId="{A6021175-2DB6-4F81-9A3B-F8F8967BC168}" dt="2024-06-18T04:57:50.832" v="19" actId="1076"/>
          <ac:picMkLst>
            <pc:docMk/>
            <pc:sldMk cId="2936323322" sldId="5483"/>
            <ac:picMk id="2" creationId="{BFCF33A2-A624-8253-FD3B-AD3330C373FA}"/>
          </ac:picMkLst>
        </pc:picChg>
        <pc:picChg chg="add mod">
          <ac:chgData name="Martial MIGNE" userId="2b0478c9-02ec-4605-8bba-bbf577e4c220" providerId="ADAL" clId="{A6021175-2DB6-4F81-9A3B-F8F8967BC168}" dt="2024-06-18T04:57:52.376" v="20" actId="1076"/>
          <ac:picMkLst>
            <pc:docMk/>
            <pc:sldMk cId="2936323322" sldId="5483"/>
            <ac:picMk id="8" creationId="{4F4C6DD9-A86A-8F70-3D11-34BC29A9DD98}"/>
          </ac:picMkLst>
        </pc:picChg>
      </pc:sldChg>
      <pc:sldChg chg="addSp delSp modSp add mod ord">
        <pc:chgData name="Martial MIGNE" userId="2b0478c9-02ec-4605-8bba-bbf577e4c220" providerId="ADAL" clId="{A6021175-2DB6-4F81-9A3B-F8F8967BC168}" dt="2024-06-18T05:09:33.644" v="192" actId="255"/>
        <pc:sldMkLst>
          <pc:docMk/>
          <pc:sldMk cId="3075895452" sldId="5484"/>
        </pc:sldMkLst>
        <pc:spChg chg="add mod">
          <ac:chgData name="Martial MIGNE" userId="2b0478c9-02ec-4605-8bba-bbf577e4c220" providerId="ADAL" clId="{A6021175-2DB6-4F81-9A3B-F8F8967BC168}" dt="2024-06-18T05:09:33.644" v="192" actId="255"/>
          <ac:spMkLst>
            <pc:docMk/>
            <pc:sldMk cId="3075895452" sldId="5484"/>
            <ac:spMk id="2" creationId="{7F33FDCB-4CFD-ADEE-F6BA-E19C7003B5B0}"/>
          </ac:spMkLst>
        </pc:spChg>
        <pc:spChg chg="del">
          <ac:chgData name="Martial MIGNE" userId="2b0478c9-02ec-4605-8bba-bbf577e4c220" providerId="ADAL" clId="{A6021175-2DB6-4F81-9A3B-F8F8967BC168}" dt="2024-06-18T05:03:27.292" v="71" actId="478"/>
          <ac:spMkLst>
            <pc:docMk/>
            <pc:sldMk cId="3075895452" sldId="5484"/>
            <ac:spMk id="5" creationId="{ED13201C-0252-48AE-8A60-6093D8A4AC3E}"/>
          </ac:spMkLst>
        </pc:spChg>
        <pc:spChg chg="add mod">
          <ac:chgData name="Martial MIGNE" userId="2b0478c9-02ec-4605-8bba-bbf577e4c220" providerId="ADAL" clId="{A6021175-2DB6-4F81-9A3B-F8F8967BC168}" dt="2024-06-18T05:05:40.655" v="109"/>
          <ac:spMkLst>
            <pc:docMk/>
            <pc:sldMk cId="3075895452" sldId="5484"/>
            <ac:spMk id="6" creationId="{ED66C99D-7D2E-A35A-7B35-7F6A5FC57899}"/>
          </ac:spMkLst>
        </pc:spChg>
        <pc:spChg chg="del">
          <ac:chgData name="Martial MIGNE" userId="2b0478c9-02ec-4605-8bba-bbf577e4c220" providerId="ADAL" clId="{A6021175-2DB6-4F81-9A3B-F8F8967BC168}" dt="2024-06-18T05:05:39.975" v="108" actId="478"/>
          <ac:spMkLst>
            <pc:docMk/>
            <pc:sldMk cId="3075895452" sldId="5484"/>
            <ac:spMk id="7" creationId="{255A0E1A-0086-E3C1-6C5A-5BC78EB5142E}"/>
          </ac:spMkLst>
        </pc:spChg>
      </pc:sldChg>
      <pc:sldChg chg="addSp delSp modSp add mod ord">
        <pc:chgData name="Martial MIGNE" userId="2b0478c9-02ec-4605-8bba-bbf577e4c220" providerId="ADAL" clId="{A6021175-2DB6-4F81-9A3B-F8F8967BC168}" dt="2024-06-18T05:08:54.555" v="187" actId="33524"/>
        <pc:sldMkLst>
          <pc:docMk/>
          <pc:sldMk cId="3360155045" sldId="5485"/>
        </pc:sldMkLst>
        <pc:spChg chg="add mod">
          <ac:chgData name="Martial MIGNE" userId="2b0478c9-02ec-4605-8bba-bbf577e4c220" providerId="ADAL" clId="{A6021175-2DB6-4F81-9A3B-F8F8967BC168}" dt="2024-06-18T05:08:54.555" v="187" actId="33524"/>
          <ac:spMkLst>
            <pc:docMk/>
            <pc:sldMk cId="3360155045" sldId="5485"/>
            <ac:spMk id="2" creationId="{686E82CB-7E7B-1776-A6EC-85B3E27150C4}"/>
          </ac:spMkLst>
        </pc:spChg>
        <pc:spChg chg="mod">
          <ac:chgData name="Martial MIGNE" userId="2b0478c9-02ec-4605-8bba-bbf577e4c220" providerId="ADAL" clId="{A6021175-2DB6-4F81-9A3B-F8F8967BC168}" dt="2024-06-18T05:08:11.149" v="133" actId="14100"/>
          <ac:spMkLst>
            <pc:docMk/>
            <pc:sldMk cId="3360155045" sldId="5485"/>
            <ac:spMk id="5" creationId="{ED13201C-0252-48AE-8A60-6093D8A4AC3E}"/>
          </ac:spMkLst>
        </pc:spChg>
        <pc:spChg chg="del">
          <ac:chgData name="Martial MIGNE" userId="2b0478c9-02ec-4605-8bba-bbf577e4c220" providerId="ADAL" clId="{A6021175-2DB6-4F81-9A3B-F8F8967BC168}" dt="2024-06-18T05:05:47.994" v="110" actId="478"/>
          <ac:spMkLst>
            <pc:docMk/>
            <pc:sldMk cId="3360155045" sldId="5485"/>
            <ac:spMk id="7" creationId="{255A0E1A-0086-E3C1-6C5A-5BC78EB5142E}"/>
          </ac:spMkLst>
        </pc:spChg>
      </pc:sldChg>
      <pc:sldChg chg="addSp delSp modSp add mod">
        <pc:chgData name="Martial MIGNE" userId="2b0478c9-02ec-4605-8bba-bbf577e4c220" providerId="ADAL" clId="{A6021175-2DB6-4F81-9A3B-F8F8967BC168}" dt="2024-06-18T05:02:21.295" v="62" actId="14100"/>
        <pc:sldMkLst>
          <pc:docMk/>
          <pc:sldMk cId="950968951" sldId="5486"/>
        </pc:sldMkLst>
        <pc:spChg chg="add mod">
          <ac:chgData name="Martial MIGNE" userId="2b0478c9-02ec-4605-8bba-bbf577e4c220" providerId="ADAL" clId="{A6021175-2DB6-4F81-9A3B-F8F8967BC168}" dt="2024-06-18T05:02:21.295" v="62" actId="14100"/>
          <ac:spMkLst>
            <pc:docMk/>
            <pc:sldMk cId="950968951" sldId="5486"/>
            <ac:spMk id="2" creationId="{D5BFD425-51E8-07DE-08A5-9C1DD3F629FA}"/>
          </ac:spMkLst>
        </pc:spChg>
        <pc:spChg chg="del">
          <ac:chgData name="Martial MIGNE" userId="2b0478c9-02ec-4605-8bba-bbf577e4c220" providerId="ADAL" clId="{A6021175-2DB6-4F81-9A3B-F8F8967BC168}" dt="2024-06-18T05:00:02.238" v="24" actId="478"/>
          <ac:spMkLst>
            <pc:docMk/>
            <pc:sldMk cId="950968951" sldId="5486"/>
            <ac:spMk id="5" creationId="{ED13201C-0252-48AE-8A60-6093D8A4AC3E}"/>
          </ac:spMkLst>
        </pc:spChg>
        <pc:spChg chg="del">
          <ac:chgData name="Martial MIGNE" userId="2b0478c9-02ec-4605-8bba-bbf577e4c220" providerId="ADAL" clId="{A6021175-2DB6-4F81-9A3B-F8F8967BC168}" dt="2024-06-18T05:01:21.960" v="56" actId="478"/>
          <ac:spMkLst>
            <pc:docMk/>
            <pc:sldMk cId="950968951" sldId="5486"/>
            <ac:spMk id="7" creationId="{255A0E1A-0086-E3C1-6C5A-5BC78EB5142E}"/>
          </ac:spMkLst>
        </pc:spChg>
        <pc:picChg chg="add mod">
          <ac:chgData name="Martial MIGNE" userId="2b0478c9-02ec-4605-8bba-bbf577e4c220" providerId="ADAL" clId="{A6021175-2DB6-4F81-9A3B-F8F8967BC168}" dt="2024-06-18T05:02:03.555" v="60" actId="1076"/>
          <ac:picMkLst>
            <pc:docMk/>
            <pc:sldMk cId="950968951" sldId="5486"/>
            <ac:picMk id="6" creationId="{107AF1E0-B407-5E0C-B0A3-0D1E763BA252}"/>
          </ac:picMkLst>
        </pc:picChg>
        <pc:picChg chg="add mod">
          <ac:chgData name="Martial MIGNE" userId="2b0478c9-02ec-4605-8bba-bbf577e4c220" providerId="ADAL" clId="{A6021175-2DB6-4F81-9A3B-F8F8967BC168}" dt="2024-06-18T05:02:01.209" v="59" actId="1076"/>
          <ac:picMkLst>
            <pc:docMk/>
            <pc:sldMk cId="950968951" sldId="5486"/>
            <ac:picMk id="8" creationId="{DB2099B7-ACBC-CEE0-82EE-09CF1993962B}"/>
          </ac:picMkLst>
        </pc:picChg>
        <pc:picChg chg="add mod">
          <ac:chgData name="Martial MIGNE" userId="2b0478c9-02ec-4605-8bba-bbf577e4c220" providerId="ADAL" clId="{A6021175-2DB6-4F81-9A3B-F8F8967BC168}" dt="2024-06-18T05:02:05.971" v="61" actId="1076"/>
          <ac:picMkLst>
            <pc:docMk/>
            <pc:sldMk cId="950968951" sldId="5486"/>
            <ac:picMk id="9" creationId="{87D8BB1A-8FB5-DF66-CC4A-CFDEAA9161FE}"/>
          </ac:picMkLst>
        </pc:picChg>
        <pc:picChg chg="add del mod">
          <ac:chgData name="Martial MIGNE" userId="2b0478c9-02ec-4605-8bba-bbf577e4c220" providerId="ADAL" clId="{A6021175-2DB6-4F81-9A3B-F8F8967BC168}" dt="2024-06-18T05:01:39.863" v="57" actId="478"/>
          <ac:picMkLst>
            <pc:docMk/>
            <pc:sldMk cId="950968951" sldId="5486"/>
            <ac:picMk id="10" creationId="{8EC7B13B-AB41-E15E-B5B3-7B8BC7D12623}"/>
          </ac:picMkLst>
        </pc:picChg>
      </pc:sldChg>
      <pc:sldChg chg="add del ord">
        <pc:chgData name="Martial MIGNE" userId="2b0478c9-02ec-4605-8bba-bbf577e4c220" providerId="ADAL" clId="{A6021175-2DB6-4F81-9A3B-F8F8967BC168}" dt="2024-06-18T05:08:59.734" v="189" actId="47"/>
        <pc:sldMkLst>
          <pc:docMk/>
          <pc:sldMk cId="2867717694" sldId="5487"/>
        </pc:sldMkLst>
      </pc:sldChg>
      <pc:sldChg chg="add del ord">
        <pc:chgData name="Martial MIGNE" userId="2b0478c9-02ec-4605-8bba-bbf577e4c220" providerId="ADAL" clId="{A6021175-2DB6-4F81-9A3B-F8F8967BC168}" dt="2024-06-18T05:07:05.681" v="123" actId="47"/>
        <pc:sldMkLst>
          <pc:docMk/>
          <pc:sldMk cId="4051970335" sldId="5488"/>
        </pc:sldMkLst>
      </pc:sldChg>
      <pc:sldChg chg="add del ord">
        <pc:chgData name="Martial MIGNE" userId="2b0478c9-02ec-4605-8bba-bbf577e4c220" providerId="ADAL" clId="{A6021175-2DB6-4F81-9A3B-F8F8967BC168}" dt="2024-06-18T05:08:58.426" v="188" actId="47"/>
        <pc:sldMkLst>
          <pc:docMk/>
          <pc:sldMk cId="1100086998" sldId="5489"/>
        </pc:sldMkLst>
      </pc:sldChg>
      <pc:sldChg chg="addSp delSp modSp add mod ord">
        <pc:chgData name="Martial MIGNE" userId="2b0478c9-02ec-4605-8bba-bbf577e4c220" providerId="ADAL" clId="{A6021175-2DB6-4F81-9A3B-F8F8967BC168}" dt="2024-06-18T05:06:44.773" v="121" actId="255"/>
        <pc:sldMkLst>
          <pc:docMk/>
          <pc:sldMk cId="4258201718" sldId="5490"/>
        </pc:sldMkLst>
        <pc:spChg chg="add mod">
          <ac:chgData name="Martial MIGNE" userId="2b0478c9-02ec-4605-8bba-bbf577e4c220" providerId="ADAL" clId="{A6021175-2DB6-4F81-9A3B-F8F8967BC168}" dt="2024-06-18T05:04:24.967" v="81"/>
          <ac:spMkLst>
            <pc:docMk/>
            <pc:sldMk cId="4258201718" sldId="5490"/>
            <ac:spMk id="2" creationId="{E79BF23C-866E-1DE5-4E39-5B7ED0EC5481}"/>
          </ac:spMkLst>
        </pc:spChg>
        <pc:spChg chg="add del mod">
          <ac:chgData name="Martial MIGNE" userId="2b0478c9-02ec-4605-8bba-bbf577e4c220" providerId="ADAL" clId="{A6021175-2DB6-4F81-9A3B-F8F8967BC168}" dt="2024-06-18T05:06:44.773" v="121" actId="255"/>
          <ac:spMkLst>
            <pc:docMk/>
            <pc:sldMk cId="4258201718" sldId="5490"/>
            <ac:spMk id="5" creationId="{ED13201C-0252-48AE-8A60-6093D8A4AC3E}"/>
          </ac:spMkLst>
        </pc:spChg>
        <pc:spChg chg="add del mod">
          <ac:chgData name="Martial MIGNE" userId="2b0478c9-02ec-4605-8bba-bbf577e4c220" providerId="ADAL" clId="{A6021175-2DB6-4F81-9A3B-F8F8967BC168}" dt="2024-06-18T05:05:32.102" v="107" actId="313"/>
          <ac:spMkLst>
            <pc:docMk/>
            <pc:sldMk cId="4258201718" sldId="5490"/>
            <ac:spMk id="7" creationId="{255A0E1A-0086-E3C1-6C5A-5BC78EB5142E}"/>
          </ac:spMkLst>
        </pc:spChg>
      </pc:sldChg>
      <pc:sldMasterChg chg="delSldLayout">
        <pc:chgData name="Martial MIGNE" userId="2b0478c9-02ec-4605-8bba-bbf577e4c220" providerId="ADAL" clId="{A6021175-2DB6-4F81-9A3B-F8F8967BC168}" dt="2024-06-18T05:09:01.516" v="190" actId="47"/>
        <pc:sldMasterMkLst>
          <pc:docMk/>
          <pc:sldMasterMk cId="3104171101" sldId="2147483672"/>
        </pc:sldMasterMkLst>
        <pc:sldLayoutChg chg="del">
          <pc:chgData name="Martial MIGNE" userId="2b0478c9-02ec-4605-8bba-bbf577e4c220" providerId="ADAL" clId="{A6021175-2DB6-4F81-9A3B-F8F8967BC168}" dt="2024-06-18T04:58:18.981" v="23" actId="47"/>
          <pc:sldLayoutMkLst>
            <pc:docMk/>
            <pc:sldMasterMk cId="3104171101" sldId="2147483672"/>
            <pc:sldLayoutMk cId="1206863497" sldId="2147483701"/>
          </pc:sldLayoutMkLst>
        </pc:sldLayoutChg>
        <pc:sldLayoutChg chg="del">
          <pc:chgData name="Martial MIGNE" userId="2b0478c9-02ec-4605-8bba-bbf577e4c220" providerId="ADAL" clId="{A6021175-2DB6-4F81-9A3B-F8F8967BC168}" dt="2024-06-18T05:02:28.310" v="63" actId="47"/>
          <pc:sldLayoutMkLst>
            <pc:docMk/>
            <pc:sldMasterMk cId="3104171101" sldId="2147483672"/>
            <pc:sldLayoutMk cId="2284069868" sldId="2147483702"/>
          </pc:sldLayoutMkLst>
        </pc:sldLayoutChg>
        <pc:sldLayoutChg chg="del">
          <pc:chgData name="Martial MIGNE" userId="2b0478c9-02ec-4605-8bba-bbf577e4c220" providerId="ADAL" clId="{A6021175-2DB6-4F81-9A3B-F8F8967BC168}" dt="2024-06-18T05:04:00.399" v="77" actId="47"/>
          <pc:sldLayoutMkLst>
            <pc:docMk/>
            <pc:sldMasterMk cId="3104171101" sldId="2147483672"/>
            <pc:sldLayoutMk cId="3580821106" sldId="2147483703"/>
          </pc:sldLayoutMkLst>
        </pc:sldLayoutChg>
        <pc:sldLayoutChg chg="del">
          <pc:chgData name="Martial MIGNE" userId="2b0478c9-02ec-4605-8bba-bbf577e4c220" providerId="ADAL" clId="{A6021175-2DB6-4F81-9A3B-F8F8967BC168}" dt="2024-06-18T05:05:57.520" v="112" actId="47"/>
          <pc:sldLayoutMkLst>
            <pc:docMk/>
            <pc:sldMasterMk cId="3104171101" sldId="2147483672"/>
            <pc:sldLayoutMk cId="3952166427" sldId="2147483704"/>
          </pc:sldLayoutMkLst>
        </pc:sldLayoutChg>
        <pc:sldLayoutChg chg="del">
          <pc:chgData name="Martial MIGNE" userId="2b0478c9-02ec-4605-8bba-bbf577e4c220" providerId="ADAL" clId="{A6021175-2DB6-4F81-9A3B-F8F8967BC168}" dt="2024-06-18T05:06:59.805" v="122" actId="47"/>
          <pc:sldLayoutMkLst>
            <pc:docMk/>
            <pc:sldMasterMk cId="3104171101" sldId="2147483672"/>
            <pc:sldLayoutMk cId="3532304446" sldId="2147483705"/>
          </pc:sldLayoutMkLst>
        </pc:sldLayoutChg>
        <pc:sldLayoutChg chg="del">
          <pc:chgData name="Martial MIGNE" userId="2b0478c9-02ec-4605-8bba-bbf577e4c220" providerId="ADAL" clId="{A6021175-2DB6-4F81-9A3B-F8F8967BC168}" dt="2024-06-18T05:09:01.516" v="190" actId="47"/>
          <pc:sldLayoutMkLst>
            <pc:docMk/>
            <pc:sldMasterMk cId="3104171101" sldId="2147483672"/>
            <pc:sldLayoutMk cId="2255333088" sldId="2147483706"/>
          </pc:sldLayoutMkLst>
        </pc:sldLayoutChg>
      </pc:sldMasterChg>
    </pc:docChg>
  </pc:docChgLst>
</pc:chgInfo>
</file>

<file path=ppt/comments/modernComment_1FB_48F583C7.xml><?xml version="1.0" encoding="utf-8"?>
<p188:cmLst xmlns:a="http://schemas.openxmlformats.org/drawingml/2006/main" xmlns:r="http://schemas.openxmlformats.org/officeDocument/2006/relationships" xmlns:p188="http://schemas.microsoft.com/office/powerpoint/2018/8/main">
  <p188:cm id="{37221E2E-4D37-44BB-B9D8-C68CF055A895}" authorId="{456CF863-62D8-F0D4-77D0-DC0204EDEB4F}" created="2024-06-20T07:48:58.809">
    <ac:deMkLst xmlns:ac="http://schemas.microsoft.com/office/drawing/2013/main/command">
      <pc:docMk xmlns:pc="http://schemas.microsoft.com/office/powerpoint/2013/main/command"/>
      <pc:sldMk xmlns:pc="http://schemas.microsoft.com/office/powerpoint/2013/main/command" cId="1224049607" sldId="507"/>
      <ac:spMk id="5" creationId="{ED13201C-0252-48AE-8A60-6093D8A4AC3E}"/>
    </ac:deMkLst>
    <p188:replyLst>
      <p188:reply id="{59C1F6EB-E86D-4625-BF52-D95B1998BDBD}" authorId="{F94BC008-C30E-6FD9-0B2A-C249D7B7381E}" created="2024-06-20T08:08:11.900">
        <p188:txBody>
          <a:bodyPr/>
          <a:lstStyle/>
          <a:p>
            <a:r>
              <a:rPr lang="fr-FR"/>
              <a:t>c'est la proposition que j'ai faite au WP15 et c'est dans le mail du compte rendu du secrétariat du WP15 </a:t>
            </a:r>
          </a:p>
        </p188:txBody>
      </p188:reply>
      <p188:reply id="{6FA62538-92D4-47F8-8894-D23E32344F92}" authorId="{F94BC008-C30E-6FD9-0B2A-C249D7B7381E}" created="2024-06-20T08:08:37.588">
        <p188:txBody>
          <a:bodyPr/>
          <a:lstStyle/>
          <a:p>
            <a:r>
              <a:rPr lang="fr-FR"/>
              <a:t>je vais reregarder c'est quoi la différence avec ce que tu as ?  </a:t>
            </a:r>
          </a:p>
        </p188:txBody>
      </p188:reply>
      <p188:reply id="{FBF3A9E6-5C78-43DD-BBC0-AAB42E0FB37F}" authorId="{F94BC008-C30E-6FD9-0B2A-C249D7B7381E}" created="2024-06-20T08:09:25.464">
        <p188:txBody>
          <a:bodyPr/>
          <a:lstStyle/>
          <a:p>
            <a:r>
              <a:rPr lang="fr-FR"/>
              <a:t>parce que entre novembre et avril j'ai renégocié avec le CTIF pour prioriser le 3475 </a:t>
            </a:r>
          </a:p>
        </p188:txBody>
      </p188:reply>
    </p188:replyLst>
    <p188:txBody>
      <a:bodyPr/>
      <a:lstStyle/>
      <a:p>
        <a:r>
          <a:rPr lang="fr-FR"/>
          <a:t>Sauf erreur de ma part, ne n'est pas ce texte dans les évolutions publiées 
Merci du retour donner la source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Espace réservé de l'en-tête 18"/>
          <p:cNvSpPr>
            <a:spLocks noGrp="1"/>
          </p:cNvSpPr>
          <p:nvPr>
            <p:ph type="hdr" sz="quarter"/>
          </p:nvPr>
        </p:nvSpPr>
        <p:spPr>
          <a:xfrm>
            <a:off x="0" y="0"/>
            <a:ext cx="9926638" cy="1051560"/>
          </a:xfrm>
          <a:prstGeom prst="rect">
            <a:avLst/>
          </a:prstGeom>
        </p:spPr>
        <p:txBody>
          <a:bodyPr vert="horz" lIns="91440" tIns="45720" rIns="91440" bIns="45720" rtlCol="0"/>
          <a:lstStyle>
            <a:lvl1pPr algn="l">
              <a:defRPr sz="1200"/>
            </a:lvl1pPr>
          </a:lstStyle>
          <a:p>
            <a:endParaRPr lang="fr-FR"/>
          </a:p>
        </p:txBody>
      </p:sp>
      <p:sp>
        <p:nvSpPr>
          <p:cNvPr id="2" name="Espace réservé du numéro de diapositive 1">
            <a:extLst>
              <a:ext uri="{FF2B5EF4-FFF2-40B4-BE49-F238E27FC236}">
                <a16:creationId xmlns:a16="http://schemas.microsoft.com/office/drawing/2014/main" id="{5F00F4DD-C552-4211-8B0A-F432D699FEFF}"/>
              </a:ext>
            </a:extLst>
          </p:cNvPr>
          <p:cNvSpPr>
            <a:spLocks noGrp="1"/>
          </p:cNvSpPr>
          <p:nvPr>
            <p:ph type="sldNum" sz="quarter" idx="3"/>
          </p:nvPr>
        </p:nvSpPr>
        <p:spPr>
          <a:xfrm>
            <a:off x="5622925" y="6456363"/>
            <a:ext cx="4302125" cy="341312"/>
          </a:xfrm>
          <a:prstGeom prst="rect">
            <a:avLst/>
          </a:prstGeom>
        </p:spPr>
        <p:txBody>
          <a:bodyPr vert="horz" lIns="91440" tIns="45720" rIns="91440" bIns="45720" rtlCol="0" anchor="b"/>
          <a:lstStyle>
            <a:lvl1pPr algn="r">
              <a:defRPr sz="1200"/>
            </a:lvl1pPr>
          </a:lstStyle>
          <a:p>
            <a:fld id="{92E0880B-CBF2-4EB9-AD4F-461007E5469F}" type="slidenum">
              <a:rPr lang="fr-FR" smtClean="0"/>
              <a:t>‹#›</a:t>
            </a:fld>
            <a:endParaRPr lang="fr-FR"/>
          </a:p>
        </p:txBody>
      </p:sp>
    </p:spTree>
    <p:extLst>
      <p:ext uri="{BB962C8B-B14F-4D97-AF65-F5344CB8AC3E}">
        <p14:creationId xmlns:p14="http://schemas.microsoft.com/office/powerpoint/2010/main" val="26574438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301543"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800" y="0"/>
            <a:ext cx="4301543" cy="341064"/>
          </a:xfrm>
          <a:prstGeom prst="rect">
            <a:avLst/>
          </a:prstGeom>
        </p:spPr>
        <p:txBody>
          <a:bodyPr vert="horz" lIns="91440" tIns="45720" rIns="91440" bIns="45720" rtlCol="0"/>
          <a:lstStyle>
            <a:lvl1pPr algn="r">
              <a:defRPr sz="1200"/>
            </a:lvl1pPr>
          </a:lstStyle>
          <a:p>
            <a:fld id="{C1F02D7E-BE78-4F9D-91F0-C07342F60FDB}" type="datetimeFigureOut">
              <a:rPr lang="fr-FR" smtClean="0"/>
              <a:t>20/06/2024</a:t>
            </a:fld>
            <a:endParaRPr lang="fr-FR"/>
          </a:p>
        </p:txBody>
      </p:sp>
      <p:sp>
        <p:nvSpPr>
          <p:cNvPr id="4" name="Espace réservé de l'image des diapositives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6456612"/>
            <a:ext cx="4301543" cy="34106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800" y="6456612"/>
            <a:ext cx="4301543" cy="341064"/>
          </a:xfrm>
          <a:prstGeom prst="rect">
            <a:avLst/>
          </a:prstGeom>
        </p:spPr>
        <p:txBody>
          <a:bodyPr vert="horz" lIns="91440" tIns="45720" rIns="91440" bIns="45720" rtlCol="0" anchor="b"/>
          <a:lstStyle>
            <a:lvl1pPr algn="r">
              <a:defRPr sz="1200"/>
            </a:lvl1pPr>
          </a:lstStyle>
          <a:p>
            <a:fld id="{043A3EB3-EBA7-4A76-9BD1-729162596B92}" type="slidenum">
              <a:rPr lang="fr-FR" smtClean="0"/>
              <a:t>‹#›</a:t>
            </a:fld>
            <a:endParaRPr lang="fr-FR"/>
          </a:p>
        </p:txBody>
      </p:sp>
    </p:spTree>
    <p:extLst>
      <p:ext uri="{BB962C8B-B14F-4D97-AF65-F5344CB8AC3E}">
        <p14:creationId xmlns:p14="http://schemas.microsoft.com/office/powerpoint/2010/main" val="261315921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435350" y="850900"/>
            <a:ext cx="3055938" cy="22923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43A3EB3-EBA7-4A76-9BD1-729162596B92}" type="slidenum">
              <a:rPr lang="fr-FR" smtClean="0"/>
              <a:t>1</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702841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565564"/>
            <a:ext cx="7886700" cy="472487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968490" y="6547849"/>
            <a:ext cx="2057400" cy="213996"/>
          </a:xfrm>
        </p:spPr>
        <p:txBody>
          <a:bodyPr/>
          <a:lstStyle/>
          <a:p>
            <a:r>
              <a:rPr lang="fr-FR"/>
              <a:t>24/06/2021</a:t>
            </a:r>
          </a:p>
        </p:txBody>
      </p:sp>
      <p:sp>
        <p:nvSpPr>
          <p:cNvPr id="5" name="Espace réservé du pied de page 4"/>
          <p:cNvSpPr>
            <a:spLocks noGrp="1"/>
          </p:cNvSpPr>
          <p:nvPr>
            <p:ph type="ftr" sz="quarter" idx="11"/>
          </p:nvPr>
        </p:nvSpPr>
        <p:spPr>
          <a:xfrm>
            <a:off x="628650" y="6507479"/>
            <a:ext cx="1802130" cy="241424"/>
          </a:xfrm>
        </p:spPr>
        <p:txBody>
          <a:bodyPr/>
          <a:lstStyle/>
          <a:p>
            <a:r>
              <a:rPr lang="fr-FR"/>
              <a:t>AG 2022 – 30/06/2023</a:t>
            </a:r>
          </a:p>
        </p:txBody>
      </p:sp>
      <p:sp>
        <p:nvSpPr>
          <p:cNvPr id="6" name="Espace réservé du numéro de diapositive 5"/>
          <p:cNvSpPr>
            <a:spLocks noGrp="1"/>
          </p:cNvSpPr>
          <p:nvPr>
            <p:ph type="sldNum" sz="quarter" idx="12"/>
          </p:nvPr>
        </p:nvSpPr>
        <p:spPr>
          <a:xfrm>
            <a:off x="4579620" y="6507479"/>
            <a:ext cx="240030" cy="272659"/>
          </a:xfrm>
        </p:spPr>
        <p:txBody>
          <a:bodyPr/>
          <a:lstStyle>
            <a:lvl1pPr>
              <a:defRPr sz="1600" b="1"/>
            </a:lvl1pPr>
          </a:lstStyle>
          <a:p>
            <a:fld id="{FA8FD78D-6358-4363-AF3E-49FF409A6F1D}" type="slidenum">
              <a:rPr lang="fr-FR" smtClean="0"/>
              <a:pPr/>
              <a:t>‹#›</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06487"/>
            <a:ext cx="9143999" cy="1598203"/>
          </a:xfrm>
          <a:prstGeom prst="rect">
            <a:avLst/>
          </a:prstGeom>
        </p:spPr>
      </p:pic>
    </p:spTree>
    <p:extLst>
      <p:ext uri="{BB962C8B-B14F-4D97-AF65-F5344CB8AC3E}">
        <p14:creationId xmlns:p14="http://schemas.microsoft.com/office/powerpoint/2010/main" val="1533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
            <a:ext cx="9144000" cy="1598203"/>
          </a:xfrm>
          <a:prstGeom prst="rect">
            <a:avLst/>
          </a:prstGeom>
        </p:spPr>
      </p:pic>
      <p:sp>
        <p:nvSpPr>
          <p:cNvPr id="6" name="Espace réservé du contenu 2">
            <a:extLst>
              <a:ext uri="{FF2B5EF4-FFF2-40B4-BE49-F238E27FC236}">
                <a16:creationId xmlns:a16="http://schemas.microsoft.com/office/drawing/2014/main" id="{4D898DF6-5E47-4B4A-9406-599EC0C098F7}"/>
              </a:ext>
            </a:extLst>
          </p:cNvPr>
          <p:cNvSpPr>
            <a:spLocks noGrp="1"/>
          </p:cNvSpPr>
          <p:nvPr>
            <p:ph idx="1" hasCustomPrompt="1"/>
          </p:nvPr>
        </p:nvSpPr>
        <p:spPr>
          <a:xfrm>
            <a:off x="2234045" y="3218259"/>
            <a:ext cx="3881005" cy="1312178"/>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a:lvl1pPr>
            <a:lvl2pPr>
              <a:defRPr/>
            </a:lvl2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a:t>Remerciement </a:t>
            </a:r>
          </a:p>
        </p:txBody>
      </p:sp>
      <p:sp>
        <p:nvSpPr>
          <p:cNvPr id="3" name="Espace réservé de la date 2">
            <a:extLst>
              <a:ext uri="{FF2B5EF4-FFF2-40B4-BE49-F238E27FC236}">
                <a16:creationId xmlns:a16="http://schemas.microsoft.com/office/drawing/2014/main" id="{4046935B-CB47-4629-B958-68DB903F938C}"/>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6CBDF31F-82D7-4887-A11A-010F884C2A2C}"/>
              </a:ext>
            </a:extLst>
          </p:cNvPr>
          <p:cNvSpPr>
            <a:spLocks noGrp="1"/>
          </p:cNvSpPr>
          <p:nvPr>
            <p:ph type="ftr" sz="quarter" idx="11"/>
          </p:nvPr>
        </p:nvSpPr>
        <p:spPr/>
        <p:txBody>
          <a:bodyPr/>
          <a:lstStyle/>
          <a:p>
            <a:r>
              <a:rPr lang="fr-FR"/>
              <a:t>AG 2022 – 30/06/2023</a:t>
            </a:r>
          </a:p>
        </p:txBody>
      </p:sp>
      <p:sp>
        <p:nvSpPr>
          <p:cNvPr id="5" name="Espace réservé du numéro de diapositive 4">
            <a:extLst>
              <a:ext uri="{FF2B5EF4-FFF2-40B4-BE49-F238E27FC236}">
                <a16:creationId xmlns:a16="http://schemas.microsoft.com/office/drawing/2014/main" id="{953D7CFD-0BBB-452D-A02F-B196BF2237B1}"/>
              </a:ext>
            </a:extLst>
          </p:cNvPr>
          <p:cNvSpPr>
            <a:spLocks noGrp="1"/>
          </p:cNvSpPr>
          <p:nvPr>
            <p:ph type="sldNum" sz="quarter" idx="12"/>
          </p:nvPr>
        </p:nvSpPr>
        <p:spPr/>
        <p:txBody>
          <a:bodyPr/>
          <a:lstStyle/>
          <a:p>
            <a:fld id="{FA8FD78D-6358-4363-AF3E-49FF409A6F1D}" type="slidenum">
              <a:rPr lang="fr-FR" smtClean="0"/>
              <a:t>‹#›</a:t>
            </a:fld>
            <a:endParaRPr lang="fr-FR"/>
          </a:p>
        </p:txBody>
      </p:sp>
    </p:spTree>
    <p:extLst>
      <p:ext uri="{BB962C8B-B14F-4D97-AF65-F5344CB8AC3E}">
        <p14:creationId xmlns:p14="http://schemas.microsoft.com/office/powerpoint/2010/main" val="116718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20/06/2024</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proposition de modification de l’ADR TotalEnergies Projet </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16243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1B4E51-821C-47C9-8828-6F3811D223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217"/>
          <a:stretch/>
        </p:blipFill>
        <p:spPr>
          <a:xfrm>
            <a:off x="0" y="113197"/>
            <a:ext cx="9144000" cy="903687"/>
          </a:xfrm>
          <a:prstGeom prst="rect">
            <a:avLst/>
          </a:prstGeom>
        </p:spPr>
      </p:pic>
      <p:sp>
        <p:nvSpPr>
          <p:cNvPr id="2" name="Titre 1">
            <a:extLst>
              <a:ext uri="{FF2B5EF4-FFF2-40B4-BE49-F238E27FC236}">
                <a16:creationId xmlns:a16="http://schemas.microsoft.com/office/drawing/2014/main" id="{231D466F-84C9-4CF2-A285-24B50D5E6B65}"/>
              </a:ext>
            </a:extLst>
          </p:cNvPr>
          <p:cNvSpPr>
            <a:spLocks noGrp="1"/>
          </p:cNvSpPr>
          <p:nvPr>
            <p:ph type="title" hasCustomPrompt="1"/>
          </p:nvPr>
        </p:nvSpPr>
        <p:spPr>
          <a:xfrm>
            <a:off x="0" y="18256"/>
            <a:ext cx="6276109" cy="662782"/>
          </a:xfrm>
        </p:spPr>
        <p:txBody>
          <a:bodyPr>
            <a:normAutofit/>
          </a:bodyPr>
          <a:lstStyle>
            <a:lvl1pPr>
              <a:defRPr sz="4400">
                <a:latin typeface="+mn-lt"/>
              </a:defRPr>
            </a:lvl1pPr>
          </a:lstStyle>
          <a:p>
            <a:r>
              <a:rPr lang="fr-FR"/>
              <a:t>TITRE </a:t>
            </a:r>
          </a:p>
        </p:txBody>
      </p:sp>
      <p:sp>
        <p:nvSpPr>
          <p:cNvPr id="4" name="Espace réservé de la date 3">
            <a:extLst>
              <a:ext uri="{FF2B5EF4-FFF2-40B4-BE49-F238E27FC236}">
                <a16:creationId xmlns:a16="http://schemas.microsoft.com/office/drawing/2014/main" id="{4F4E3D05-C284-4433-A016-94A71245A399}"/>
              </a:ext>
            </a:extLst>
          </p:cNvPr>
          <p:cNvSpPr>
            <a:spLocks noGrp="1"/>
          </p:cNvSpPr>
          <p:nvPr>
            <p:ph type="dt" sz="half" idx="10"/>
          </p:nvPr>
        </p:nvSpPr>
        <p:spPr/>
        <p:txBody>
          <a:bodyPr/>
          <a:lstStyle>
            <a:lvl1pPr>
              <a:defRPr sz="1200"/>
            </a:lvl1pPr>
          </a:lstStyle>
          <a:p>
            <a:r>
              <a:rPr lang="fr-FR"/>
              <a:t>30/06/2023</a:t>
            </a:r>
          </a:p>
        </p:txBody>
      </p:sp>
      <p:sp>
        <p:nvSpPr>
          <p:cNvPr id="5" name="Espace réservé du pied de page 4">
            <a:extLst>
              <a:ext uri="{FF2B5EF4-FFF2-40B4-BE49-F238E27FC236}">
                <a16:creationId xmlns:a16="http://schemas.microsoft.com/office/drawing/2014/main" id="{043C29F5-7112-43CB-8234-F03035F5E65A}"/>
              </a:ext>
            </a:extLst>
          </p:cNvPr>
          <p:cNvSpPr>
            <a:spLocks noGrp="1"/>
          </p:cNvSpPr>
          <p:nvPr>
            <p:ph type="ftr" sz="quarter" idx="11"/>
          </p:nvPr>
        </p:nvSpPr>
        <p:spPr>
          <a:xfrm>
            <a:off x="3028950" y="6327855"/>
            <a:ext cx="3086100" cy="365125"/>
          </a:xfrm>
        </p:spPr>
        <p:txBody>
          <a:bodyPr/>
          <a:lstStyle/>
          <a:p>
            <a:r>
              <a:rPr lang="fr-FR"/>
              <a:t>AG 2022 – 30/06/2023</a:t>
            </a:r>
          </a:p>
        </p:txBody>
      </p:sp>
      <p:sp>
        <p:nvSpPr>
          <p:cNvPr id="6" name="Espace réservé du numéro de diapositive 5">
            <a:extLst>
              <a:ext uri="{FF2B5EF4-FFF2-40B4-BE49-F238E27FC236}">
                <a16:creationId xmlns:a16="http://schemas.microsoft.com/office/drawing/2014/main" id="{C396C305-2BD1-423D-8B6C-5C41696479BB}"/>
              </a:ext>
            </a:extLst>
          </p:cNvPr>
          <p:cNvSpPr>
            <a:spLocks noGrp="1"/>
          </p:cNvSpPr>
          <p:nvPr>
            <p:ph type="sldNum" sz="quarter" idx="12"/>
          </p:nvPr>
        </p:nvSpPr>
        <p:spPr/>
        <p:txBody>
          <a:bodyPr/>
          <a:lstStyle>
            <a:lvl1pPr>
              <a:defRPr sz="1200"/>
            </a:lvl1pPr>
          </a:lstStyle>
          <a:p>
            <a:fld id="{55EEAAA5-D4BA-42AF-BA8C-857F5166E6F0}" type="slidenum">
              <a:rPr lang="fr-FR" smtClean="0"/>
              <a:pPr/>
              <a:t>‹#›</a:t>
            </a:fld>
            <a:endParaRPr lang="fr-FR"/>
          </a:p>
        </p:txBody>
      </p:sp>
      <p:sp>
        <p:nvSpPr>
          <p:cNvPr id="8" name="Espace réservé du contenu 2">
            <a:extLst>
              <a:ext uri="{FF2B5EF4-FFF2-40B4-BE49-F238E27FC236}">
                <a16:creationId xmlns:a16="http://schemas.microsoft.com/office/drawing/2014/main" id="{BC4C97B9-6DA3-468A-9155-5AA40F4F526E}"/>
              </a:ext>
            </a:extLst>
          </p:cNvPr>
          <p:cNvSpPr>
            <a:spLocks noGrp="1"/>
          </p:cNvSpPr>
          <p:nvPr>
            <p:ph idx="1"/>
          </p:nvPr>
        </p:nvSpPr>
        <p:spPr>
          <a:xfrm>
            <a:off x="628650" y="1317255"/>
            <a:ext cx="7886700" cy="472487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9" name="Connecteur droit 8">
            <a:extLst>
              <a:ext uri="{FF2B5EF4-FFF2-40B4-BE49-F238E27FC236}">
                <a16:creationId xmlns:a16="http://schemas.microsoft.com/office/drawing/2014/main" id="{6D33747F-E354-47D3-BE7B-0770AB3AC35F}"/>
              </a:ext>
            </a:extLst>
          </p:cNvPr>
          <p:cNvCxnSpPr>
            <a:cxnSpLocks/>
          </p:cNvCxnSpPr>
          <p:nvPr userDrawn="1"/>
        </p:nvCxnSpPr>
        <p:spPr>
          <a:xfrm>
            <a:off x="284018" y="6327855"/>
            <a:ext cx="8624455" cy="28496"/>
          </a:xfrm>
          <a:prstGeom prst="line">
            <a:avLst/>
          </a:prstGeom>
          <a:ln w="57150">
            <a:solidFill>
              <a:schemeClr val="accent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428041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30/06/2023</a:t>
            </a: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AG 2022 – 30/06/2023</a:t>
            </a: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FD78D-6358-4363-AF3E-49FF409A6F1D}" type="slidenum">
              <a:rPr lang="fr-FR" smtClean="0"/>
              <a:t>‹#›</a:t>
            </a:fld>
            <a:endParaRPr lang="fr-FR"/>
          </a:p>
        </p:txBody>
      </p:sp>
    </p:spTree>
    <p:extLst>
      <p:ext uri="{BB962C8B-B14F-4D97-AF65-F5344CB8AC3E}">
        <p14:creationId xmlns:p14="http://schemas.microsoft.com/office/powerpoint/2010/main" val="3104171101"/>
      </p:ext>
    </p:extLst>
  </p:cSld>
  <p:clrMap bg1="lt1" tx1="dk1" bg2="lt2" tx2="dk2" accent1="accent1" accent2="accent2" accent3="accent3" accent4="accent4" accent5="accent5" accent6="accent6" hlink="hlink" folHlink="folHlink"/>
  <p:sldLayoutIdLst>
    <p:sldLayoutId id="2147483674" r:id="rId1"/>
    <p:sldLayoutId id="2147483696" r:id="rId2"/>
    <p:sldLayoutId id="214748370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4B7DEDF-C35B-4988-B8C3-9C6F5913B2C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3452A77-A1B1-4DD6-BDA9-EFC4131443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3BD62B-54F9-4CC0-BD84-3B0C68CBEED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30/06/2023</a:t>
            </a:r>
          </a:p>
        </p:txBody>
      </p:sp>
      <p:sp>
        <p:nvSpPr>
          <p:cNvPr id="5" name="Espace réservé du pied de page 4">
            <a:extLst>
              <a:ext uri="{FF2B5EF4-FFF2-40B4-BE49-F238E27FC236}">
                <a16:creationId xmlns:a16="http://schemas.microsoft.com/office/drawing/2014/main" id="{A87106EA-FAF2-4255-8B4B-680CC89200A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AG 2022 – 30/06/2023</a:t>
            </a:r>
          </a:p>
        </p:txBody>
      </p:sp>
      <p:sp>
        <p:nvSpPr>
          <p:cNvPr id="6" name="Espace réservé du numéro de diapositive 5">
            <a:extLst>
              <a:ext uri="{FF2B5EF4-FFF2-40B4-BE49-F238E27FC236}">
                <a16:creationId xmlns:a16="http://schemas.microsoft.com/office/drawing/2014/main" id="{D4543520-CF0C-4874-9A8A-A0E05043675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EEAAA5-D4BA-42AF-BA8C-857F5166E6F0}" type="slidenum">
              <a:rPr lang="fr-FR" smtClean="0"/>
              <a:t>‹#›</a:t>
            </a:fld>
            <a:endParaRPr lang="fr-FR"/>
          </a:p>
        </p:txBody>
      </p:sp>
    </p:spTree>
    <p:extLst>
      <p:ext uri="{BB962C8B-B14F-4D97-AF65-F5344CB8AC3E}">
        <p14:creationId xmlns:p14="http://schemas.microsoft.com/office/powerpoint/2010/main" val="3307002890"/>
      </p:ext>
    </p:extLst>
  </p:cSld>
  <p:clrMap bg1="lt1" tx1="dk1" bg2="lt2" tx2="dk2" accent1="accent1" accent2="accent2" accent3="accent3" accent4="accent4" accent5="accent5" accent6="accent6" hlink="hlink" folHlink="folHlink"/>
  <p:sldLayoutIdLst>
    <p:sldLayoutId id="2147483699" r:id="rId1"/>
  </p:sldLayoutIdLst>
  <p:hf hdr="0" dt="0"/>
  <p:txStyles>
    <p:titleStyle>
      <a:lvl1pPr algn="l" defTabSz="6858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Layout" Target="../slideLayouts/slideLayout2.xml"/><Relationship Id="rId4" Type="http://schemas.openxmlformats.org/officeDocument/2006/relationships/tags" Target="../tags/tag54.xml"/></Relationships>
</file>

<file path=ppt/slides/_rels/slide12.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5.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FB_48F583C7.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7.xml"/><Relationship Id="rId7"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image" Target="cid:part12.11C2D7AD.82990E48@developpement-durable.gouv.fr"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3.xml"/><Relationship Id="rId7"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s/_rels/slide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xml"/><Relationship Id="rId5" Type="http://schemas.openxmlformats.org/officeDocument/2006/relationships/tags" Target="../tags/tag31.xml"/><Relationship Id="rId4" Type="http://schemas.openxmlformats.org/officeDocument/2006/relationships/tags" Target="../tags/tag30.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Layout" Target="../slideLayouts/slideLayout2.xml"/><Relationship Id="rId4"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Layout" Target="../slideLayouts/slideLayout2.xml"/><Relationship Id="rId4"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custDataLst>
              <p:tags r:id="rId1"/>
            </p:custDataLst>
          </p:nvPr>
        </p:nvSpPr>
        <p:spPr>
          <a:xfrm>
            <a:off x="849659" y="1850138"/>
            <a:ext cx="8174037" cy="1798637"/>
          </a:xfrm>
        </p:spPr>
        <p:txBody>
          <a:bodyPr>
            <a:normAutofit/>
          </a:bodyPr>
          <a:lstStyle/>
          <a:p>
            <a:pPr algn="ctr"/>
            <a:r>
              <a:rPr lang="fr-FR" b="1">
                <a:cs typeface="Calibri Light"/>
              </a:rPr>
              <a:t>Nouveautés de l'ADR 2025 </a:t>
            </a:r>
            <a:endParaRPr lang="fr-FR" b="1"/>
          </a:p>
        </p:txBody>
      </p:sp>
      <p:cxnSp>
        <p:nvCxnSpPr>
          <p:cNvPr id="5" name="Connecteur droit 4"/>
          <p:cNvCxnSpPr/>
          <p:nvPr>
            <p:custDataLst>
              <p:tags r:id="rId2"/>
            </p:custDataLst>
          </p:nvPr>
        </p:nvCxnSpPr>
        <p:spPr>
          <a:xfrm>
            <a:off x="915919" y="3823370"/>
            <a:ext cx="7470183" cy="0"/>
          </a:xfrm>
          <a:prstGeom prst="line">
            <a:avLst/>
          </a:prstGeom>
          <a:ln w="57150">
            <a:solidFill>
              <a:schemeClr val="accent2"/>
            </a:solidFill>
          </a:ln>
        </p:spPr>
        <p:style>
          <a:lnRef idx="3">
            <a:schemeClr val="dk1"/>
          </a:lnRef>
          <a:fillRef idx="0">
            <a:schemeClr val="dk1"/>
          </a:fillRef>
          <a:effectRef idx="2">
            <a:schemeClr val="dk1"/>
          </a:effectRef>
          <a:fontRef idx="minor">
            <a:schemeClr val="tx1"/>
          </a:fontRef>
        </p:style>
      </p:cxnSp>
      <p:pic>
        <p:nvPicPr>
          <p:cNvPr id="11" name="Espace réservé du contenu 6"/>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7284203" y="6294857"/>
            <a:ext cx="1680860" cy="563142"/>
          </a:xfrm>
          <a:prstGeom prst="rect">
            <a:avLst/>
          </a:prstGeom>
        </p:spPr>
      </p:pic>
      <p:sp>
        <p:nvSpPr>
          <p:cNvPr id="2" name="Rectangle 1">
            <a:extLst>
              <a:ext uri="{FF2B5EF4-FFF2-40B4-BE49-F238E27FC236}">
                <a16:creationId xmlns:a16="http://schemas.microsoft.com/office/drawing/2014/main" id="{FB4662BA-4D20-4E85-BA87-3255E17062EE}"/>
              </a:ext>
            </a:extLst>
          </p:cNvPr>
          <p:cNvSpPr/>
          <p:nvPr>
            <p:custDataLst>
              <p:tags r:id="rId4"/>
            </p:custDataLst>
          </p:nvPr>
        </p:nvSpPr>
        <p:spPr>
          <a:xfrm>
            <a:off x="7055224" y="6040333"/>
            <a:ext cx="2088776" cy="772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6"/>
          <p:cNvSpPr>
            <a:spLocks noGrp="1"/>
          </p:cNvSpPr>
          <p:nvPr>
            <p:ph type="ftr" sz="quarter" idx="11"/>
            <p:custDataLst>
              <p:tags r:id="rId5"/>
            </p:custDataLst>
          </p:nvPr>
        </p:nvSpPr>
        <p:spPr>
          <a:xfrm>
            <a:off x="3028950" y="6509581"/>
            <a:ext cx="3086100" cy="211895"/>
          </a:xfrm>
        </p:spPr>
        <p:txBody>
          <a:bodyPr/>
          <a:lstStyle/>
          <a:p>
            <a:r>
              <a:rPr lang="fr-FR"/>
              <a:t>AG 2023 – 21/06/2024</a:t>
            </a:r>
          </a:p>
        </p:txBody>
      </p:sp>
      <p:sp>
        <p:nvSpPr>
          <p:cNvPr id="9" name="ZoneTexte 8">
            <a:extLst>
              <a:ext uri="{FF2B5EF4-FFF2-40B4-BE49-F238E27FC236}">
                <a16:creationId xmlns:a16="http://schemas.microsoft.com/office/drawing/2014/main" id="{39877A71-9BAF-4E77-BEE2-15F2D2CFC9CF}"/>
              </a:ext>
            </a:extLst>
          </p:cNvPr>
          <p:cNvSpPr txBox="1"/>
          <p:nvPr>
            <p:custDataLst>
              <p:tags r:id="rId6"/>
            </p:custDataLst>
          </p:nvPr>
        </p:nvSpPr>
        <p:spPr>
          <a:xfrm>
            <a:off x="3810001" y="4612625"/>
            <a:ext cx="5656881" cy="461665"/>
          </a:xfrm>
          <a:prstGeom prst="rect">
            <a:avLst/>
          </a:prstGeom>
          <a:noFill/>
        </p:spPr>
        <p:txBody>
          <a:bodyPr wrap="square" rtlCol="0">
            <a:spAutoFit/>
          </a:bodyPr>
          <a:lstStyle/>
          <a:p>
            <a:r>
              <a:rPr lang="fr-FR" sz="2400" b="1"/>
              <a:t>Lyon</a:t>
            </a:r>
          </a:p>
        </p:txBody>
      </p:sp>
      <p:sp>
        <p:nvSpPr>
          <p:cNvPr id="10" name="ZoneTexte 9">
            <a:extLst>
              <a:ext uri="{FF2B5EF4-FFF2-40B4-BE49-F238E27FC236}">
                <a16:creationId xmlns:a16="http://schemas.microsoft.com/office/drawing/2014/main" id="{E0F8E41B-D773-49E6-8263-7CDF7425E10C}"/>
              </a:ext>
            </a:extLst>
          </p:cNvPr>
          <p:cNvSpPr txBox="1"/>
          <p:nvPr>
            <p:custDataLst>
              <p:tags r:id="rId7"/>
            </p:custDataLst>
          </p:nvPr>
        </p:nvSpPr>
        <p:spPr>
          <a:xfrm>
            <a:off x="1849465" y="4631409"/>
            <a:ext cx="1960536" cy="461665"/>
          </a:xfrm>
          <a:prstGeom prst="rect">
            <a:avLst/>
          </a:prstGeom>
          <a:noFill/>
        </p:spPr>
        <p:txBody>
          <a:bodyPr wrap="square" rtlCol="0">
            <a:spAutoFit/>
          </a:bodyPr>
          <a:lstStyle/>
          <a:p>
            <a:r>
              <a:rPr lang="fr-FR" sz="2400"/>
              <a:t>Lieu:</a:t>
            </a:r>
          </a:p>
        </p:txBody>
      </p:sp>
      <p:sp>
        <p:nvSpPr>
          <p:cNvPr id="12" name="ZoneTexte 11">
            <a:extLst>
              <a:ext uri="{FF2B5EF4-FFF2-40B4-BE49-F238E27FC236}">
                <a16:creationId xmlns:a16="http://schemas.microsoft.com/office/drawing/2014/main" id="{95E39A0D-CB8E-4F00-BA35-E5499C86CE8D}"/>
              </a:ext>
            </a:extLst>
          </p:cNvPr>
          <p:cNvSpPr txBox="1"/>
          <p:nvPr>
            <p:custDataLst>
              <p:tags r:id="rId8"/>
            </p:custDataLst>
          </p:nvPr>
        </p:nvSpPr>
        <p:spPr>
          <a:xfrm>
            <a:off x="1849464" y="5357857"/>
            <a:ext cx="5656881" cy="461665"/>
          </a:xfrm>
          <a:prstGeom prst="rect">
            <a:avLst/>
          </a:prstGeom>
          <a:noFill/>
        </p:spPr>
        <p:txBody>
          <a:bodyPr wrap="square" rtlCol="0">
            <a:spAutoFit/>
          </a:bodyPr>
          <a:lstStyle/>
          <a:p>
            <a:r>
              <a:rPr lang="fr-FR" sz="2400"/>
              <a:t>Date</a:t>
            </a:r>
            <a:r>
              <a:rPr lang="fr-FR"/>
              <a:t>:</a:t>
            </a:r>
          </a:p>
        </p:txBody>
      </p:sp>
      <p:sp>
        <p:nvSpPr>
          <p:cNvPr id="13" name="ZoneTexte 12">
            <a:extLst>
              <a:ext uri="{FF2B5EF4-FFF2-40B4-BE49-F238E27FC236}">
                <a16:creationId xmlns:a16="http://schemas.microsoft.com/office/drawing/2014/main" id="{612C8042-4C8C-44B5-9C7F-AFC7780819E5}"/>
              </a:ext>
            </a:extLst>
          </p:cNvPr>
          <p:cNvSpPr txBox="1"/>
          <p:nvPr>
            <p:custDataLst>
              <p:tags r:id="rId9"/>
            </p:custDataLst>
          </p:nvPr>
        </p:nvSpPr>
        <p:spPr>
          <a:xfrm>
            <a:off x="3810001" y="5320289"/>
            <a:ext cx="2175163" cy="461665"/>
          </a:xfrm>
          <a:prstGeom prst="rect">
            <a:avLst/>
          </a:prstGeom>
          <a:noFill/>
        </p:spPr>
        <p:txBody>
          <a:bodyPr wrap="square" rtlCol="0">
            <a:spAutoFit/>
          </a:bodyPr>
          <a:lstStyle/>
          <a:p>
            <a:r>
              <a:rPr lang="fr-FR" sz="2400" b="1"/>
              <a:t>21 juin 2024</a:t>
            </a:r>
          </a:p>
        </p:txBody>
      </p:sp>
      <p:sp>
        <p:nvSpPr>
          <p:cNvPr id="4" name="Espace réservé du numéro de diapositive 3">
            <a:extLst>
              <a:ext uri="{FF2B5EF4-FFF2-40B4-BE49-F238E27FC236}">
                <a16:creationId xmlns:a16="http://schemas.microsoft.com/office/drawing/2014/main" id="{89BDAD9D-24E8-4196-8EC3-6B68B018D2CF}"/>
              </a:ext>
            </a:extLst>
          </p:cNvPr>
          <p:cNvSpPr>
            <a:spLocks noGrp="1"/>
          </p:cNvSpPr>
          <p:nvPr>
            <p:ph type="sldNum" sz="quarter" idx="12"/>
            <p:custDataLst>
              <p:tags r:id="rId10"/>
            </p:custDataLst>
          </p:nvPr>
        </p:nvSpPr>
        <p:spPr/>
        <p:txBody>
          <a:bodyPr/>
          <a:lstStyle/>
          <a:p>
            <a:fld id="{FA8FD78D-6358-4363-AF3E-49FF409A6F1D}" type="slidenum">
              <a:rPr lang="fr-FR" smtClean="0"/>
              <a:t>1</a:t>
            </a:fld>
            <a:endParaRPr lang="fr-FR"/>
          </a:p>
        </p:txBody>
      </p:sp>
    </p:spTree>
    <p:extLst>
      <p:ext uri="{BB962C8B-B14F-4D97-AF65-F5344CB8AC3E}">
        <p14:creationId xmlns:p14="http://schemas.microsoft.com/office/powerpoint/2010/main" val="1926772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8895129-7EE9-4D90-9D7E-5855B9793D01}"/>
              </a:ext>
            </a:extLst>
          </p:cNvPr>
          <p:cNvSpPr>
            <a:spLocks noGrp="1"/>
          </p:cNvSpPr>
          <p:nvPr>
            <p:ph type="sldNum" sz="quarter" idx="12"/>
            <p:custDataLst>
              <p:tags r:id="rId1"/>
            </p:custDataLst>
          </p:nvPr>
        </p:nvSpPr>
        <p:spPr/>
        <p:txBody>
          <a:bodyPr/>
          <a:lstStyle/>
          <a:p>
            <a:fld id="{FA8FD78D-6358-4363-AF3E-49FF409A6F1D}" type="slidenum">
              <a:rPr lang="fr-FR" smtClean="0"/>
              <a:t>10</a:t>
            </a:fld>
            <a:endParaRPr lang="fr-FR"/>
          </a:p>
        </p:txBody>
      </p:sp>
      <p:sp>
        <p:nvSpPr>
          <p:cNvPr id="7" name="Sous-titre 2">
            <a:extLst>
              <a:ext uri="{FF2B5EF4-FFF2-40B4-BE49-F238E27FC236}">
                <a16:creationId xmlns:a16="http://schemas.microsoft.com/office/drawing/2014/main" id="{E82EC66A-A08B-42E4-8C03-30B8B258750B}"/>
              </a:ext>
            </a:extLst>
          </p:cNvPr>
          <p:cNvSpPr txBox="1">
            <a:spLocks noChangeArrowheads="1"/>
          </p:cNvSpPr>
          <p:nvPr>
            <p:custDataLst>
              <p:tags r:id="rId2"/>
            </p:custDataLst>
          </p:nvPr>
        </p:nvSpPr>
        <p:spPr bwMode="auto">
          <a:xfrm>
            <a:off x="1085850" y="1567831"/>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rPr>
              <a:t>Déchets </a:t>
            </a:r>
          </a:p>
        </p:txBody>
      </p:sp>
      <p:sp>
        <p:nvSpPr>
          <p:cNvPr id="2" name="Espace réservé du pied de page 6">
            <a:extLst>
              <a:ext uri="{FF2B5EF4-FFF2-40B4-BE49-F238E27FC236}">
                <a16:creationId xmlns:a16="http://schemas.microsoft.com/office/drawing/2014/main" id="{959B376A-25D1-C3AB-481A-53ECBFAC4CE0}"/>
              </a:ext>
            </a:extLst>
          </p:cNvPr>
          <p:cNvSpPr>
            <a:spLocks noGrp="1"/>
          </p:cNvSpPr>
          <p:nvPr>
            <p:ph type="ftr" sz="quarter" idx="11"/>
            <p:custDataLst>
              <p:tags r:id="rId3"/>
            </p:custDataLst>
          </p:nvPr>
        </p:nvSpPr>
        <p:spPr>
          <a:xfrm>
            <a:off x="3028950" y="6509581"/>
            <a:ext cx="3086100" cy="211895"/>
          </a:xfrm>
        </p:spPr>
        <p:txBody>
          <a:bodyPr/>
          <a:lstStyle/>
          <a:p>
            <a:r>
              <a:rPr lang="fr-FR"/>
              <a:t>AG 2023 – 21/06/2024</a:t>
            </a:r>
          </a:p>
        </p:txBody>
      </p:sp>
      <p:sp>
        <p:nvSpPr>
          <p:cNvPr id="3" name="ZoneTexte 2">
            <a:extLst>
              <a:ext uri="{FF2B5EF4-FFF2-40B4-BE49-F238E27FC236}">
                <a16:creationId xmlns:a16="http://schemas.microsoft.com/office/drawing/2014/main" id="{DB80E445-3B8F-F300-1A8D-2F481B1833B6}"/>
              </a:ext>
            </a:extLst>
          </p:cNvPr>
          <p:cNvSpPr txBox="1"/>
          <p:nvPr/>
        </p:nvSpPr>
        <p:spPr>
          <a:xfrm>
            <a:off x="177800" y="1892300"/>
            <a:ext cx="878840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527935" lvl="1" indent="-270510"/>
            <a:endParaRPr lang="en-US" sz="1400">
              <a:latin typeface="Arial"/>
              <a:cs typeface="Arial"/>
            </a:endParaRPr>
          </a:p>
          <a:p>
            <a:pPr lvl="1"/>
            <a:r>
              <a:rPr lang="en-US" sz="1400">
                <a:latin typeface="Arial"/>
                <a:cs typeface="Arial"/>
              </a:rPr>
              <a:t>iv)    Un </a:t>
            </a:r>
            <a:r>
              <a:rPr lang="en-US" sz="1400" err="1">
                <a:latin typeface="Arial"/>
                <a:cs typeface="Arial"/>
              </a:rPr>
              <a:t>matériau</a:t>
            </a:r>
            <a:r>
              <a:rPr lang="en-US" sz="1400">
                <a:latin typeface="Arial"/>
                <a:cs typeface="Arial"/>
              </a:rPr>
              <a:t> de </a:t>
            </a:r>
            <a:r>
              <a:rPr lang="en-US" sz="1400" err="1">
                <a:latin typeface="Arial"/>
                <a:cs typeface="Arial"/>
              </a:rPr>
              <a:t>rembourrage</a:t>
            </a:r>
            <a:r>
              <a:rPr lang="en-US" sz="1400">
                <a:latin typeface="Arial"/>
                <a:cs typeface="Arial"/>
              </a:rPr>
              <a:t> </a:t>
            </a:r>
            <a:r>
              <a:rPr lang="en-US" sz="1400" err="1">
                <a:latin typeface="Arial"/>
                <a:cs typeface="Arial"/>
              </a:rPr>
              <a:t>suffisant</a:t>
            </a:r>
            <a:r>
              <a:rPr lang="en-US" sz="1400">
                <a:latin typeface="Arial"/>
                <a:cs typeface="Arial"/>
              </a:rPr>
              <a:t> </a:t>
            </a:r>
            <a:r>
              <a:rPr lang="en-US" sz="1400" err="1">
                <a:latin typeface="Arial"/>
                <a:cs typeface="Arial"/>
              </a:rPr>
              <a:t>est</a:t>
            </a:r>
            <a:r>
              <a:rPr lang="en-US" sz="1400">
                <a:latin typeface="Arial"/>
                <a:cs typeface="Arial"/>
              </a:rPr>
              <a:t> </a:t>
            </a:r>
            <a:r>
              <a:rPr lang="en-US" sz="1400" err="1">
                <a:latin typeface="Arial"/>
                <a:cs typeface="Arial"/>
              </a:rPr>
              <a:t>utilisé</a:t>
            </a:r>
            <a:r>
              <a:rPr lang="en-US" sz="1400">
                <a:latin typeface="Arial"/>
                <a:cs typeface="Arial"/>
              </a:rPr>
              <a:t> pour </a:t>
            </a:r>
            <a:r>
              <a:rPr lang="en-US" sz="1400" err="1">
                <a:latin typeface="Arial"/>
                <a:cs typeface="Arial"/>
              </a:rPr>
              <a:t>empêcher</a:t>
            </a:r>
            <a:r>
              <a:rPr lang="en-US" sz="1400">
                <a:latin typeface="Arial"/>
                <a:cs typeface="Arial"/>
              </a:rPr>
              <a:t> tout </a:t>
            </a:r>
            <a:r>
              <a:rPr lang="en-US" sz="1400" err="1">
                <a:latin typeface="Arial"/>
                <a:cs typeface="Arial"/>
              </a:rPr>
              <a:t>mouvement</a:t>
            </a:r>
            <a:r>
              <a:rPr lang="en-US" sz="1400">
                <a:latin typeface="Arial"/>
                <a:cs typeface="Arial"/>
              </a:rPr>
              <a:t> </a:t>
            </a:r>
            <a:r>
              <a:rPr lang="en-US" sz="1400" err="1">
                <a:latin typeface="Arial"/>
                <a:cs typeface="Arial"/>
              </a:rPr>
              <a:t>significatif</a:t>
            </a:r>
            <a:r>
              <a:rPr lang="en-US" sz="1400">
                <a:latin typeface="Arial"/>
                <a:cs typeface="Arial"/>
              </a:rPr>
              <a:t> des </a:t>
            </a:r>
            <a:r>
              <a:rPr lang="en-US" sz="1400" err="1">
                <a:latin typeface="Arial"/>
                <a:cs typeface="Arial"/>
              </a:rPr>
              <a:t>emballages</a:t>
            </a:r>
            <a:r>
              <a:rPr lang="en-US" sz="1400">
                <a:latin typeface="Arial"/>
                <a:cs typeface="Arial"/>
              </a:rPr>
              <a:t> </a:t>
            </a:r>
            <a:r>
              <a:rPr lang="en-US" sz="1400" err="1">
                <a:latin typeface="Arial"/>
                <a:cs typeface="Arial"/>
              </a:rPr>
              <a:t>intérieurs</a:t>
            </a:r>
            <a:r>
              <a:rPr lang="en-US" sz="1400">
                <a:latin typeface="Arial"/>
                <a:cs typeface="Arial"/>
              </a:rPr>
              <a:t> dans des conditions </a:t>
            </a:r>
            <a:r>
              <a:rPr lang="en-US" sz="1400" err="1">
                <a:latin typeface="Arial"/>
                <a:cs typeface="Arial"/>
              </a:rPr>
              <a:t>normales</a:t>
            </a:r>
            <a:r>
              <a:rPr lang="en-US" sz="1400">
                <a:latin typeface="Arial"/>
                <a:cs typeface="Arial"/>
              </a:rPr>
              <a:t> de transport ;</a:t>
            </a:r>
          </a:p>
          <a:p>
            <a:pPr lvl="1"/>
            <a:endParaRPr lang="en-US" sz="1400">
              <a:latin typeface="Arial"/>
              <a:cs typeface="Arial"/>
            </a:endParaRPr>
          </a:p>
          <a:p>
            <a:pPr lvl="1"/>
            <a:r>
              <a:rPr lang="en-US" sz="1400">
                <a:latin typeface="Arial"/>
                <a:cs typeface="Arial"/>
              </a:rPr>
              <a:t>v)      Si </a:t>
            </a:r>
            <a:r>
              <a:rPr lang="en-US" sz="1400" err="1">
                <a:latin typeface="Arial"/>
                <a:cs typeface="Arial"/>
              </a:rPr>
              <a:t>l’emballage</a:t>
            </a:r>
            <a:r>
              <a:rPr lang="en-US" sz="1400">
                <a:latin typeface="Arial"/>
                <a:cs typeface="Arial"/>
              </a:rPr>
              <a:t> </a:t>
            </a:r>
            <a:r>
              <a:rPr lang="en-US" sz="1400" err="1">
                <a:latin typeface="Arial"/>
                <a:cs typeface="Arial"/>
              </a:rPr>
              <a:t>extérieur</a:t>
            </a:r>
            <a:r>
              <a:rPr lang="en-US" sz="1400">
                <a:latin typeface="Arial"/>
                <a:cs typeface="Arial"/>
              </a:rPr>
              <a:t> </a:t>
            </a:r>
            <a:r>
              <a:rPr lang="en-US" sz="1400" err="1">
                <a:latin typeface="Arial"/>
                <a:cs typeface="Arial"/>
              </a:rPr>
              <a:t>contient</a:t>
            </a:r>
            <a:r>
              <a:rPr lang="en-US" sz="1400">
                <a:latin typeface="Arial"/>
                <a:cs typeface="Arial"/>
              </a:rPr>
              <a:t> des </a:t>
            </a:r>
            <a:r>
              <a:rPr lang="en-US" sz="1400" err="1">
                <a:latin typeface="Arial"/>
                <a:cs typeface="Arial"/>
              </a:rPr>
              <a:t>emballages</a:t>
            </a:r>
            <a:r>
              <a:rPr lang="en-US" sz="1400">
                <a:latin typeface="Arial"/>
                <a:cs typeface="Arial"/>
              </a:rPr>
              <a:t> </a:t>
            </a:r>
            <a:r>
              <a:rPr lang="en-US" sz="1400" err="1">
                <a:latin typeface="Arial"/>
                <a:cs typeface="Arial"/>
              </a:rPr>
              <a:t>intérieurs</a:t>
            </a:r>
            <a:r>
              <a:rPr lang="en-US" sz="1400">
                <a:latin typeface="Arial"/>
                <a:cs typeface="Arial"/>
              </a:rPr>
              <a:t> </a:t>
            </a:r>
            <a:r>
              <a:rPr lang="en-US" sz="1400" err="1">
                <a:latin typeface="Arial"/>
                <a:cs typeface="Arial"/>
              </a:rPr>
              <a:t>susceptibles</a:t>
            </a:r>
            <a:r>
              <a:rPr lang="en-US" sz="1400">
                <a:latin typeface="Arial"/>
                <a:cs typeface="Arial"/>
              </a:rPr>
              <a:t> de se </a:t>
            </a:r>
            <a:r>
              <a:rPr lang="en-US" sz="1400" err="1">
                <a:latin typeface="Arial"/>
                <a:cs typeface="Arial"/>
              </a:rPr>
              <a:t>briser</a:t>
            </a:r>
            <a:r>
              <a:rPr lang="en-US" sz="1400">
                <a:latin typeface="Arial"/>
                <a:cs typeface="Arial"/>
              </a:rPr>
              <a:t> </a:t>
            </a:r>
            <a:r>
              <a:rPr lang="en-US" sz="1400" err="1">
                <a:latin typeface="Arial"/>
                <a:cs typeface="Arial"/>
              </a:rPr>
              <a:t>facilement</a:t>
            </a:r>
            <a:r>
              <a:rPr lang="en-US" sz="1400">
                <a:latin typeface="Arial"/>
                <a:cs typeface="Arial"/>
              </a:rPr>
              <a:t>, </a:t>
            </a:r>
            <a:r>
              <a:rPr lang="en-US" sz="1400" err="1">
                <a:latin typeface="Arial"/>
                <a:cs typeface="Arial"/>
              </a:rPr>
              <a:t>tels</a:t>
            </a:r>
            <a:r>
              <a:rPr lang="en-US" sz="1400">
                <a:latin typeface="Arial"/>
                <a:cs typeface="Arial"/>
              </a:rPr>
              <a:t> que </a:t>
            </a:r>
            <a:r>
              <a:rPr lang="en-US" sz="1400" err="1">
                <a:latin typeface="Arial"/>
                <a:cs typeface="Arial"/>
              </a:rPr>
              <a:t>ceux</a:t>
            </a:r>
            <a:r>
              <a:rPr lang="en-US" sz="1400">
                <a:latin typeface="Arial"/>
                <a:cs typeface="Arial"/>
              </a:rPr>
              <a:t> </a:t>
            </a:r>
            <a:r>
              <a:rPr lang="en-US" sz="1400" err="1">
                <a:latin typeface="Arial"/>
                <a:cs typeface="Arial"/>
              </a:rPr>
              <a:t>en</a:t>
            </a:r>
            <a:r>
              <a:rPr lang="en-US" sz="1400">
                <a:latin typeface="Arial"/>
                <a:cs typeface="Arial"/>
              </a:rPr>
              <a:t> </a:t>
            </a:r>
            <a:r>
              <a:rPr lang="en-US" sz="1400" err="1">
                <a:latin typeface="Arial"/>
                <a:cs typeface="Arial"/>
              </a:rPr>
              <a:t>verre</a:t>
            </a:r>
            <a:r>
              <a:rPr lang="en-US" sz="1400">
                <a:latin typeface="Arial"/>
                <a:cs typeface="Arial"/>
              </a:rPr>
              <a:t>, </a:t>
            </a:r>
            <a:r>
              <a:rPr lang="en-US" sz="1400" err="1">
                <a:latin typeface="Arial"/>
                <a:cs typeface="Arial"/>
              </a:rPr>
              <a:t>en</a:t>
            </a:r>
            <a:r>
              <a:rPr lang="en-US" sz="1400">
                <a:latin typeface="Arial"/>
                <a:cs typeface="Arial"/>
              </a:rPr>
              <a:t> </a:t>
            </a:r>
            <a:r>
              <a:rPr lang="en-US" sz="1400" err="1">
                <a:latin typeface="Arial"/>
                <a:cs typeface="Arial"/>
              </a:rPr>
              <a:t>porcelaine</a:t>
            </a:r>
            <a:r>
              <a:rPr lang="en-US" sz="1400">
                <a:latin typeface="Arial"/>
                <a:cs typeface="Arial"/>
              </a:rPr>
              <a:t> </a:t>
            </a:r>
            <a:r>
              <a:rPr lang="en-US" sz="1400" err="1">
                <a:latin typeface="Arial"/>
                <a:cs typeface="Arial"/>
              </a:rPr>
              <a:t>ou</a:t>
            </a:r>
            <a:r>
              <a:rPr lang="en-US" sz="1400">
                <a:latin typeface="Arial"/>
                <a:cs typeface="Arial"/>
              </a:rPr>
              <a:t> </a:t>
            </a:r>
            <a:r>
              <a:rPr lang="en-US" sz="1400" err="1">
                <a:latin typeface="Arial"/>
                <a:cs typeface="Arial"/>
              </a:rPr>
              <a:t>en</a:t>
            </a:r>
            <a:r>
              <a:rPr lang="en-US" sz="1400">
                <a:latin typeface="Arial"/>
                <a:cs typeface="Arial"/>
              </a:rPr>
              <a:t> </a:t>
            </a:r>
            <a:r>
              <a:rPr lang="en-US" sz="1400" err="1">
                <a:latin typeface="Arial"/>
                <a:cs typeface="Arial"/>
              </a:rPr>
              <a:t>grès</a:t>
            </a:r>
            <a:r>
              <a:rPr lang="en-US" sz="1400">
                <a:latin typeface="Arial"/>
                <a:cs typeface="Arial"/>
              </a:rPr>
              <a:t>, </a:t>
            </a:r>
            <a:r>
              <a:rPr lang="en-US" sz="1400" err="1">
                <a:latin typeface="Arial"/>
                <a:cs typeface="Arial"/>
              </a:rPr>
              <a:t>ou</a:t>
            </a:r>
            <a:r>
              <a:rPr lang="en-US" sz="1400">
                <a:latin typeface="Arial"/>
                <a:cs typeface="Arial"/>
              </a:rPr>
              <a:t> des </a:t>
            </a:r>
            <a:r>
              <a:rPr lang="en-US" sz="1400" err="1">
                <a:latin typeface="Arial"/>
                <a:cs typeface="Arial"/>
              </a:rPr>
              <a:t>emballages</a:t>
            </a:r>
            <a:r>
              <a:rPr lang="en-US" sz="1400">
                <a:latin typeface="Arial"/>
                <a:cs typeface="Arial"/>
              </a:rPr>
              <a:t> </a:t>
            </a:r>
            <a:r>
              <a:rPr lang="en-US" sz="1400" err="1">
                <a:latin typeface="Arial"/>
                <a:cs typeface="Arial"/>
              </a:rPr>
              <a:t>intérieurs</a:t>
            </a:r>
            <a:r>
              <a:rPr lang="en-US" sz="1400">
                <a:latin typeface="Arial"/>
                <a:cs typeface="Arial"/>
              </a:rPr>
              <a:t> non </a:t>
            </a:r>
            <a:r>
              <a:rPr lang="en-US" sz="1400" err="1">
                <a:latin typeface="Arial"/>
                <a:cs typeface="Arial"/>
              </a:rPr>
              <a:t>étanches</a:t>
            </a:r>
            <a:r>
              <a:rPr lang="en-US" sz="1400">
                <a:latin typeface="Arial"/>
                <a:cs typeface="Arial"/>
              </a:rPr>
              <a:t>, </a:t>
            </a:r>
            <a:r>
              <a:rPr lang="en-US" sz="1400" err="1">
                <a:latin typeface="Arial"/>
                <a:cs typeface="Arial"/>
              </a:rPr>
              <a:t>l’emballage</a:t>
            </a:r>
            <a:r>
              <a:rPr lang="en-US" sz="1400">
                <a:latin typeface="Arial"/>
                <a:cs typeface="Arial"/>
              </a:rPr>
              <a:t> </a:t>
            </a:r>
            <a:r>
              <a:rPr lang="en-US" sz="1400" err="1">
                <a:latin typeface="Arial"/>
                <a:cs typeface="Arial"/>
              </a:rPr>
              <a:t>extérieur</a:t>
            </a:r>
            <a:r>
              <a:rPr lang="en-US" sz="1400">
                <a:latin typeface="Arial"/>
                <a:cs typeface="Arial"/>
              </a:rPr>
              <a:t> a un </a:t>
            </a:r>
            <a:r>
              <a:rPr lang="en-US" sz="1400" err="1">
                <a:latin typeface="Arial"/>
                <a:cs typeface="Arial"/>
              </a:rPr>
              <a:t>moyen</a:t>
            </a:r>
            <a:r>
              <a:rPr lang="en-US" sz="1400">
                <a:latin typeface="Arial"/>
                <a:cs typeface="Arial"/>
              </a:rPr>
              <a:t> de </a:t>
            </a:r>
            <a:r>
              <a:rPr lang="en-US" sz="1400" err="1">
                <a:latin typeface="Arial"/>
                <a:cs typeface="Arial"/>
              </a:rPr>
              <a:t>retenir</a:t>
            </a:r>
            <a:r>
              <a:rPr lang="en-US" sz="1400">
                <a:latin typeface="Arial"/>
                <a:cs typeface="Arial"/>
              </a:rPr>
              <a:t> tout </a:t>
            </a:r>
            <a:r>
              <a:rPr lang="en-US" sz="1400" err="1">
                <a:latin typeface="Arial"/>
                <a:cs typeface="Arial"/>
              </a:rPr>
              <a:t>liquide</a:t>
            </a:r>
            <a:r>
              <a:rPr lang="en-US" sz="1400">
                <a:latin typeface="Arial"/>
                <a:cs typeface="Arial"/>
              </a:rPr>
              <a:t> libre qui </a:t>
            </a:r>
            <a:r>
              <a:rPr lang="en-US" sz="1400" err="1">
                <a:latin typeface="Arial"/>
                <a:cs typeface="Arial"/>
              </a:rPr>
              <a:t>pourrait</a:t>
            </a:r>
            <a:r>
              <a:rPr lang="en-US" sz="1400">
                <a:latin typeface="Arial"/>
                <a:cs typeface="Arial"/>
              </a:rPr>
              <a:t> </a:t>
            </a:r>
            <a:r>
              <a:rPr lang="en-US" sz="1400" err="1">
                <a:latin typeface="Arial"/>
                <a:cs typeface="Arial"/>
              </a:rPr>
              <a:t>s’échapper</a:t>
            </a:r>
            <a:r>
              <a:rPr lang="en-US" sz="1400">
                <a:latin typeface="Arial"/>
                <a:cs typeface="Arial"/>
              </a:rPr>
              <a:t> des </a:t>
            </a:r>
            <a:r>
              <a:rPr lang="en-US" sz="1400" err="1">
                <a:latin typeface="Arial"/>
                <a:cs typeface="Arial"/>
              </a:rPr>
              <a:t>emballages</a:t>
            </a:r>
            <a:r>
              <a:rPr lang="en-US" sz="1400">
                <a:latin typeface="Arial"/>
                <a:cs typeface="Arial"/>
              </a:rPr>
              <a:t> </a:t>
            </a:r>
            <a:r>
              <a:rPr lang="en-US" sz="1400" err="1">
                <a:latin typeface="Arial"/>
                <a:cs typeface="Arial"/>
              </a:rPr>
              <a:t>intérieurs</a:t>
            </a:r>
            <a:r>
              <a:rPr lang="en-US" sz="1400">
                <a:latin typeface="Arial"/>
                <a:cs typeface="Arial"/>
              </a:rPr>
              <a:t> pendant le transport, par </a:t>
            </a:r>
            <a:r>
              <a:rPr lang="en-US" sz="1400" err="1">
                <a:latin typeface="Arial"/>
                <a:cs typeface="Arial"/>
              </a:rPr>
              <a:t>exemple</a:t>
            </a:r>
            <a:r>
              <a:rPr lang="en-US" sz="1400">
                <a:latin typeface="Arial"/>
                <a:cs typeface="Arial"/>
              </a:rPr>
              <a:t> un </a:t>
            </a:r>
            <a:r>
              <a:rPr lang="en-US" sz="1400" err="1">
                <a:latin typeface="Arial"/>
                <a:cs typeface="Arial"/>
              </a:rPr>
              <a:t>matériau</a:t>
            </a:r>
            <a:r>
              <a:rPr lang="en-US" sz="1400">
                <a:latin typeface="Arial"/>
                <a:cs typeface="Arial"/>
              </a:rPr>
              <a:t> </a:t>
            </a:r>
            <a:r>
              <a:rPr lang="en-US" sz="1400" err="1">
                <a:latin typeface="Arial"/>
                <a:cs typeface="Arial"/>
              </a:rPr>
              <a:t>absorbant</a:t>
            </a:r>
            <a:r>
              <a:rPr lang="en-US" sz="1400">
                <a:latin typeface="Arial"/>
                <a:cs typeface="Arial"/>
              </a:rPr>
              <a:t> </a:t>
            </a:r>
            <a:r>
              <a:rPr lang="en-US" sz="1400" err="1">
                <a:latin typeface="Arial"/>
                <a:cs typeface="Arial"/>
              </a:rPr>
              <a:t>ou</a:t>
            </a:r>
            <a:r>
              <a:rPr lang="en-US" sz="1400">
                <a:latin typeface="Arial"/>
                <a:cs typeface="Arial"/>
              </a:rPr>
              <a:t> tout </a:t>
            </a:r>
            <a:r>
              <a:rPr lang="en-US" sz="1400" err="1">
                <a:latin typeface="Arial"/>
                <a:cs typeface="Arial"/>
              </a:rPr>
              <a:t>autre</a:t>
            </a:r>
            <a:r>
              <a:rPr lang="en-US" sz="1400">
                <a:latin typeface="Arial"/>
                <a:cs typeface="Arial"/>
              </a:rPr>
              <a:t> </a:t>
            </a:r>
            <a:r>
              <a:rPr lang="en-US" sz="1400" err="1">
                <a:latin typeface="Arial"/>
                <a:cs typeface="Arial"/>
              </a:rPr>
              <a:t>moyen</a:t>
            </a:r>
            <a:r>
              <a:rPr lang="en-US" sz="1400">
                <a:latin typeface="Arial"/>
                <a:cs typeface="Arial"/>
              </a:rPr>
              <a:t> de </a:t>
            </a:r>
            <a:r>
              <a:rPr lang="en-US" sz="1400" err="1">
                <a:latin typeface="Arial"/>
                <a:cs typeface="Arial"/>
              </a:rPr>
              <a:t>rétention</a:t>
            </a:r>
            <a:r>
              <a:rPr lang="en-US" sz="1400">
                <a:latin typeface="Arial"/>
                <a:cs typeface="Arial"/>
              </a:rPr>
              <a:t> </a:t>
            </a:r>
            <a:r>
              <a:rPr lang="en-US" sz="1400" err="1">
                <a:latin typeface="Arial"/>
                <a:cs typeface="Arial"/>
              </a:rPr>
              <a:t>aussi</a:t>
            </a:r>
            <a:r>
              <a:rPr lang="en-US" sz="1400">
                <a:latin typeface="Arial"/>
                <a:cs typeface="Arial"/>
              </a:rPr>
              <a:t> </a:t>
            </a:r>
            <a:r>
              <a:rPr lang="en-US" sz="1400" err="1">
                <a:latin typeface="Arial"/>
                <a:cs typeface="Arial"/>
              </a:rPr>
              <a:t>efficace</a:t>
            </a:r>
            <a:r>
              <a:rPr lang="en-US" sz="1400">
                <a:latin typeface="Arial"/>
                <a:cs typeface="Arial"/>
              </a:rPr>
              <a:t> ; </a:t>
            </a:r>
            <a:endParaRPr lang="en-US">
              <a:latin typeface="Calibri"/>
              <a:cs typeface="Calibri"/>
            </a:endParaRPr>
          </a:p>
          <a:p>
            <a:pPr lvl="1"/>
            <a:endParaRPr lang="en-US" sz="1400">
              <a:latin typeface="Arial"/>
              <a:cs typeface="Arial"/>
            </a:endParaRPr>
          </a:p>
          <a:p>
            <a:pPr lvl="1"/>
            <a:r>
              <a:rPr lang="en-US" sz="1400">
                <a:latin typeface="Arial"/>
                <a:cs typeface="Arial"/>
              </a:rPr>
              <a:t>vi)    Dans le </a:t>
            </a:r>
            <a:r>
              <a:rPr lang="en-US" sz="1400" err="1">
                <a:latin typeface="Arial"/>
                <a:cs typeface="Arial"/>
              </a:rPr>
              <a:t>cas</a:t>
            </a:r>
            <a:r>
              <a:rPr lang="en-US" sz="1400">
                <a:latin typeface="Arial"/>
                <a:cs typeface="Arial"/>
              </a:rPr>
              <a:t> d’un </a:t>
            </a:r>
            <a:r>
              <a:rPr lang="en-US" sz="1400" err="1">
                <a:latin typeface="Arial"/>
                <a:cs typeface="Arial"/>
              </a:rPr>
              <a:t>emballage</a:t>
            </a:r>
            <a:r>
              <a:rPr lang="en-US" sz="1400">
                <a:latin typeface="Arial"/>
                <a:cs typeface="Arial"/>
              </a:rPr>
              <a:t> </a:t>
            </a:r>
            <a:r>
              <a:rPr lang="en-US" sz="1400" err="1">
                <a:latin typeface="Arial"/>
                <a:cs typeface="Arial"/>
              </a:rPr>
              <a:t>extérieur</a:t>
            </a:r>
            <a:r>
              <a:rPr lang="en-US" sz="1400">
                <a:latin typeface="Arial"/>
                <a:cs typeface="Arial"/>
              </a:rPr>
              <a:t> </a:t>
            </a:r>
            <a:r>
              <a:rPr lang="en-US" sz="1400" err="1">
                <a:latin typeface="Arial"/>
                <a:cs typeface="Arial"/>
              </a:rPr>
              <a:t>en</a:t>
            </a:r>
            <a:r>
              <a:rPr lang="en-US" sz="1400">
                <a:latin typeface="Arial"/>
                <a:cs typeface="Arial"/>
              </a:rPr>
              <a:t> </a:t>
            </a:r>
            <a:r>
              <a:rPr lang="en-US" sz="1400" err="1">
                <a:latin typeface="Arial"/>
                <a:cs typeface="Arial"/>
              </a:rPr>
              <a:t>polyéthylène</a:t>
            </a:r>
            <a:r>
              <a:rPr lang="en-US" sz="1400">
                <a:latin typeface="Arial"/>
                <a:cs typeface="Arial"/>
              </a:rPr>
              <a:t>, la </a:t>
            </a:r>
            <a:r>
              <a:rPr lang="en-US" sz="1400" err="1">
                <a:latin typeface="Arial"/>
                <a:cs typeface="Arial"/>
              </a:rPr>
              <a:t>preuve</a:t>
            </a:r>
            <a:r>
              <a:rPr lang="en-US" sz="1400">
                <a:latin typeface="Arial"/>
                <a:cs typeface="Arial"/>
              </a:rPr>
              <a:t> </a:t>
            </a:r>
            <a:r>
              <a:rPr lang="en-US" sz="1400" err="1">
                <a:latin typeface="Arial"/>
                <a:cs typeface="Arial"/>
              </a:rPr>
              <a:t>d’une</a:t>
            </a:r>
            <a:r>
              <a:rPr lang="en-US" sz="1400">
                <a:latin typeface="Arial"/>
                <a:cs typeface="Arial"/>
              </a:rPr>
              <a:t> </a:t>
            </a:r>
            <a:r>
              <a:rPr lang="en-US" sz="1400" err="1">
                <a:latin typeface="Arial"/>
                <a:cs typeface="Arial"/>
              </a:rPr>
              <a:t>compatibilité</a:t>
            </a:r>
            <a:r>
              <a:rPr lang="en-US" sz="1400">
                <a:latin typeface="Arial"/>
                <a:cs typeface="Arial"/>
              </a:rPr>
              <a:t> </a:t>
            </a:r>
            <a:r>
              <a:rPr lang="en-US" sz="1400" err="1">
                <a:latin typeface="Arial"/>
                <a:cs typeface="Arial"/>
              </a:rPr>
              <a:t>chimique</a:t>
            </a:r>
            <a:r>
              <a:rPr lang="en-US" sz="1400">
                <a:latin typeface="Arial"/>
                <a:cs typeface="Arial"/>
              </a:rPr>
              <a:t> suffisante </a:t>
            </a:r>
            <a:r>
              <a:rPr lang="en-US" sz="1400" err="1">
                <a:latin typeface="Arial"/>
                <a:cs typeface="Arial"/>
              </a:rPr>
              <a:t>est</a:t>
            </a:r>
            <a:r>
              <a:rPr lang="en-US" sz="1400">
                <a:latin typeface="Arial"/>
                <a:cs typeface="Arial"/>
              </a:rPr>
              <a:t> </a:t>
            </a:r>
            <a:r>
              <a:rPr lang="en-US" sz="1400" err="1">
                <a:latin typeface="Arial"/>
                <a:cs typeface="Arial"/>
              </a:rPr>
              <a:t>réputée</a:t>
            </a:r>
            <a:r>
              <a:rPr lang="en-US" sz="1400">
                <a:latin typeface="Arial"/>
                <a:cs typeface="Arial"/>
              </a:rPr>
              <a:t> </a:t>
            </a:r>
            <a:r>
              <a:rPr lang="en-US" sz="1400" err="1">
                <a:latin typeface="Arial"/>
                <a:cs typeface="Arial"/>
              </a:rPr>
              <a:t>avoir</a:t>
            </a:r>
            <a:r>
              <a:rPr lang="en-US" sz="1400">
                <a:latin typeface="Arial"/>
                <a:cs typeface="Arial"/>
              </a:rPr>
              <a:t> </a:t>
            </a:r>
            <a:r>
              <a:rPr lang="en-US" sz="1400" err="1">
                <a:latin typeface="Arial"/>
                <a:cs typeface="Arial"/>
              </a:rPr>
              <a:t>été</a:t>
            </a:r>
            <a:r>
              <a:rPr lang="en-US" sz="1400">
                <a:latin typeface="Arial"/>
                <a:cs typeface="Arial"/>
              </a:rPr>
              <a:t> </a:t>
            </a:r>
            <a:r>
              <a:rPr lang="en-US" sz="1400" err="1">
                <a:latin typeface="Arial"/>
                <a:cs typeface="Arial"/>
              </a:rPr>
              <a:t>fournie</a:t>
            </a:r>
            <a:r>
              <a:rPr lang="en-US" sz="1400">
                <a:latin typeface="Arial"/>
                <a:cs typeface="Arial"/>
              </a:rPr>
              <a:t> </a:t>
            </a:r>
            <a:r>
              <a:rPr lang="en-US" sz="1400" err="1">
                <a:latin typeface="Arial"/>
                <a:cs typeface="Arial"/>
              </a:rPr>
              <a:t>si</a:t>
            </a:r>
            <a:r>
              <a:rPr lang="en-US" sz="1400">
                <a:latin typeface="Arial"/>
                <a:cs typeface="Arial"/>
              </a:rPr>
              <a:t> la </a:t>
            </a:r>
            <a:r>
              <a:rPr lang="en-US" sz="1400" err="1">
                <a:latin typeface="Arial"/>
                <a:cs typeface="Arial"/>
              </a:rPr>
              <a:t>compatibilité</a:t>
            </a:r>
            <a:r>
              <a:rPr lang="en-US" sz="1400">
                <a:latin typeface="Arial"/>
                <a:cs typeface="Arial"/>
              </a:rPr>
              <a:t> </a:t>
            </a:r>
            <a:r>
              <a:rPr lang="en-US" sz="1400" err="1">
                <a:latin typeface="Arial"/>
                <a:cs typeface="Arial"/>
              </a:rPr>
              <a:t>chimique</a:t>
            </a:r>
            <a:r>
              <a:rPr lang="en-US" sz="1400">
                <a:latin typeface="Arial"/>
                <a:cs typeface="Arial"/>
              </a:rPr>
              <a:t> du </a:t>
            </a:r>
            <a:r>
              <a:rPr lang="en-US" sz="1400" err="1">
                <a:latin typeface="Arial"/>
                <a:cs typeface="Arial"/>
              </a:rPr>
              <a:t>matériau</a:t>
            </a:r>
            <a:r>
              <a:rPr lang="en-US" sz="1400">
                <a:latin typeface="Arial"/>
                <a:cs typeface="Arial"/>
              </a:rPr>
              <a:t> de </a:t>
            </a:r>
            <a:r>
              <a:rPr lang="en-US" sz="1400" err="1">
                <a:latin typeface="Arial"/>
                <a:cs typeface="Arial"/>
              </a:rPr>
              <a:t>l’emballage</a:t>
            </a:r>
            <a:r>
              <a:rPr lang="en-US" sz="1400">
                <a:latin typeface="Arial"/>
                <a:cs typeface="Arial"/>
              </a:rPr>
              <a:t> </a:t>
            </a:r>
            <a:r>
              <a:rPr lang="en-US" sz="1400" err="1">
                <a:latin typeface="Arial"/>
                <a:cs typeface="Arial"/>
              </a:rPr>
              <a:t>extérieur</a:t>
            </a:r>
            <a:r>
              <a:rPr lang="en-US" sz="1400">
                <a:latin typeface="Arial"/>
                <a:cs typeface="Arial"/>
              </a:rPr>
              <a:t> avec </a:t>
            </a:r>
            <a:r>
              <a:rPr lang="en-US" sz="1400" err="1">
                <a:latin typeface="Arial"/>
                <a:cs typeface="Arial"/>
              </a:rPr>
              <a:t>tous</a:t>
            </a:r>
            <a:r>
              <a:rPr lang="en-US" sz="1400">
                <a:latin typeface="Arial"/>
                <a:cs typeface="Arial"/>
              </a:rPr>
              <a:t> les </a:t>
            </a:r>
            <a:r>
              <a:rPr lang="en-US" sz="1400" err="1">
                <a:latin typeface="Arial"/>
                <a:cs typeface="Arial"/>
              </a:rPr>
              <a:t>liquides</a:t>
            </a:r>
            <a:r>
              <a:rPr lang="en-US" sz="1400">
                <a:latin typeface="Arial"/>
                <a:cs typeface="Arial"/>
              </a:rPr>
              <a:t> de </a:t>
            </a:r>
            <a:r>
              <a:rPr lang="en-US" sz="1400" err="1">
                <a:latin typeface="Arial"/>
                <a:cs typeface="Arial"/>
              </a:rPr>
              <a:t>référence</a:t>
            </a:r>
            <a:r>
              <a:rPr lang="en-US" sz="1400">
                <a:latin typeface="Arial"/>
                <a:cs typeface="Arial"/>
              </a:rPr>
              <a:t> </a:t>
            </a:r>
            <a:r>
              <a:rPr lang="en-US" sz="1400" err="1">
                <a:latin typeface="Arial"/>
                <a:cs typeface="Arial"/>
              </a:rPr>
              <a:t>décrits</a:t>
            </a:r>
            <a:r>
              <a:rPr lang="en-US" sz="1400">
                <a:latin typeface="Arial"/>
                <a:cs typeface="Arial"/>
              </a:rPr>
              <a:t> au 6.1.6.1 a </a:t>
            </a:r>
            <a:r>
              <a:rPr lang="en-US" sz="1400" err="1">
                <a:latin typeface="Arial"/>
                <a:cs typeface="Arial"/>
              </a:rPr>
              <a:t>été</a:t>
            </a:r>
            <a:r>
              <a:rPr lang="en-US" sz="1400">
                <a:latin typeface="Arial"/>
                <a:cs typeface="Arial"/>
              </a:rPr>
              <a:t> </a:t>
            </a:r>
            <a:r>
              <a:rPr lang="en-US" sz="1400" err="1">
                <a:latin typeface="Arial"/>
                <a:cs typeface="Arial"/>
              </a:rPr>
              <a:t>vérifiée</a:t>
            </a:r>
            <a:r>
              <a:rPr lang="en-US" sz="1400">
                <a:latin typeface="Arial"/>
                <a:cs typeface="Arial"/>
              </a:rPr>
              <a:t> dans le cadre </a:t>
            </a:r>
            <a:r>
              <a:rPr lang="en-US" sz="1400" err="1">
                <a:latin typeface="Arial"/>
                <a:cs typeface="Arial"/>
              </a:rPr>
              <a:t>d’une</a:t>
            </a:r>
            <a:r>
              <a:rPr lang="en-US" sz="1400">
                <a:latin typeface="Arial"/>
                <a:cs typeface="Arial"/>
              </a:rPr>
              <a:t> </a:t>
            </a:r>
            <a:r>
              <a:rPr lang="en-US" sz="1400" err="1">
                <a:latin typeface="Arial"/>
                <a:cs typeface="Arial"/>
              </a:rPr>
              <a:t>épreuve</a:t>
            </a:r>
            <a:r>
              <a:rPr lang="en-US" sz="1400">
                <a:latin typeface="Arial"/>
                <a:cs typeface="Arial"/>
              </a:rPr>
              <a:t> du </a:t>
            </a:r>
            <a:r>
              <a:rPr lang="en-US" sz="1400" err="1">
                <a:latin typeface="Arial"/>
                <a:cs typeface="Arial"/>
              </a:rPr>
              <a:t>modèle</a:t>
            </a:r>
            <a:r>
              <a:rPr lang="en-US" sz="1400">
                <a:latin typeface="Arial"/>
                <a:cs typeface="Arial"/>
              </a:rPr>
              <a:t> type et de </a:t>
            </a:r>
            <a:r>
              <a:rPr lang="en-US" sz="1400" err="1">
                <a:latin typeface="Arial"/>
                <a:cs typeface="Arial"/>
              </a:rPr>
              <a:t>l’agrément</a:t>
            </a:r>
            <a:r>
              <a:rPr lang="en-US" sz="1400">
                <a:latin typeface="Arial"/>
                <a:cs typeface="Arial"/>
              </a:rPr>
              <a:t> pour </a:t>
            </a:r>
            <a:r>
              <a:rPr lang="en-US" sz="1400" err="1">
                <a:latin typeface="Arial"/>
                <a:cs typeface="Arial"/>
              </a:rPr>
              <a:t>l’emballage</a:t>
            </a:r>
            <a:r>
              <a:rPr lang="en-US" sz="1400">
                <a:latin typeface="Arial"/>
                <a:cs typeface="Arial"/>
              </a:rPr>
              <a:t> du </a:t>
            </a:r>
            <a:r>
              <a:rPr lang="en-US" sz="1400" err="1">
                <a:latin typeface="Arial"/>
                <a:cs typeface="Arial"/>
              </a:rPr>
              <a:t>même</a:t>
            </a:r>
            <a:r>
              <a:rPr lang="en-US" sz="1400">
                <a:latin typeface="Arial"/>
                <a:cs typeface="Arial"/>
              </a:rPr>
              <a:t> </a:t>
            </a:r>
            <a:r>
              <a:rPr lang="en-US" sz="1400" err="1">
                <a:latin typeface="Arial"/>
                <a:cs typeface="Arial"/>
              </a:rPr>
              <a:t>matériau</a:t>
            </a:r>
            <a:r>
              <a:rPr lang="en-US" sz="1400">
                <a:latin typeface="Arial"/>
                <a:cs typeface="Arial"/>
              </a:rPr>
              <a:t> avec le code 1H1 </a:t>
            </a:r>
            <a:r>
              <a:rPr lang="en-US" sz="1400" err="1">
                <a:latin typeface="Arial"/>
                <a:cs typeface="Arial"/>
              </a:rPr>
              <a:t>ou</a:t>
            </a:r>
            <a:r>
              <a:rPr lang="en-US" sz="1400">
                <a:latin typeface="Arial"/>
                <a:cs typeface="Arial"/>
              </a:rPr>
              <a:t> 3H1 ;</a:t>
            </a:r>
            <a:endParaRPr lang="en-US">
              <a:cs typeface="Calibri"/>
            </a:endParaRPr>
          </a:p>
          <a:p>
            <a:endParaRPr lang="en-US" sz="1400">
              <a:latin typeface="Arial"/>
              <a:cs typeface="Arial"/>
            </a:endParaRPr>
          </a:p>
          <a:p>
            <a:r>
              <a:rPr lang="en-US" sz="1400">
                <a:latin typeface="Arial"/>
                <a:cs typeface="Arial"/>
              </a:rPr>
              <a:t>c)         Selon les </a:t>
            </a:r>
            <a:r>
              <a:rPr lang="en-US" sz="1400" err="1">
                <a:latin typeface="Arial"/>
                <a:cs typeface="Arial"/>
              </a:rPr>
              <a:t>déchets</a:t>
            </a:r>
            <a:r>
              <a:rPr lang="en-US" sz="1400">
                <a:latin typeface="Arial"/>
                <a:cs typeface="Arial"/>
              </a:rPr>
              <a:t> </a:t>
            </a:r>
            <a:r>
              <a:rPr lang="en-US" sz="1400" err="1">
                <a:latin typeface="Arial"/>
                <a:cs typeface="Arial"/>
              </a:rPr>
              <a:t>identifiés</a:t>
            </a:r>
            <a:r>
              <a:rPr lang="en-US" sz="1400">
                <a:latin typeface="Arial"/>
                <a:cs typeface="Arial"/>
              </a:rPr>
              <a:t> dans </a:t>
            </a:r>
            <a:r>
              <a:rPr lang="en-US" sz="1400" err="1">
                <a:latin typeface="Arial"/>
                <a:cs typeface="Arial"/>
              </a:rPr>
              <a:t>chaque</a:t>
            </a:r>
            <a:r>
              <a:rPr lang="en-US" sz="1400">
                <a:latin typeface="Arial"/>
                <a:cs typeface="Arial"/>
              </a:rPr>
              <a:t> </a:t>
            </a:r>
            <a:r>
              <a:rPr lang="en-US" sz="1400" err="1">
                <a:latin typeface="Arial"/>
                <a:cs typeface="Arial"/>
              </a:rPr>
              <a:t>emballage</a:t>
            </a:r>
            <a:r>
              <a:rPr lang="en-US" sz="1400">
                <a:latin typeface="Arial"/>
                <a:cs typeface="Arial"/>
              </a:rPr>
              <a:t> </a:t>
            </a:r>
            <a:r>
              <a:rPr lang="en-US" sz="1400" err="1">
                <a:latin typeface="Arial"/>
                <a:cs typeface="Arial"/>
              </a:rPr>
              <a:t>intérieur</a:t>
            </a:r>
            <a:r>
              <a:rPr lang="en-US" sz="1400">
                <a:latin typeface="Arial"/>
                <a:cs typeface="Arial"/>
              </a:rPr>
              <a:t>, les </a:t>
            </a:r>
            <a:r>
              <a:rPr lang="en-US" sz="1400" err="1">
                <a:latin typeface="Arial"/>
                <a:cs typeface="Arial"/>
              </a:rPr>
              <a:t>emballages</a:t>
            </a:r>
            <a:r>
              <a:rPr lang="en-US" sz="1400">
                <a:latin typeface="Arial"/>
                <a:cs typeface="Arial"/>
              </a:rPr>
              <a:t> </a:t>
            </a:r>
            <a:r>
              <a:rPr lang="en-US" sz="1400" err="1">
                <a:latin typeface="Arial"/>
                <a:cs typeface="Arial"/>
              </a:rPr>
              <a:t>intérieurs</a:t>
            </a:r>
            <a:r>
              <a:rPr lang="en-US" sz="1400">
                <a:latin typeface="Arial"/>
                <a:cs typeface="Arial"/>
              </a:rPr>
              <a:t> ne </a:t>
            </a:r>
            <a:r>
              <a:rPr lang="en-US" sz="1400" err="1">
                <a:latin typeface="Arial"/>
                <a:cs typeface="Arial"/>
              </a:rPr>
              <a:t>sont</a:t>
            </a:r>
            <a:r>
              <a:rPr lang="en-US" sz="1400">
                <a:latin typeface="Arial"/>
                <a:cs typeface="Arial"/>
              </a:rPr>
              <a:t> </a:t>
            </a:r>
            <a:r>
              <a:rPr lang="en-US" sz="1400" err="1">
                <a:latin typeface="Arial"/>
                <a:cs typeface="Arial"/>
              </a:rPr>
              <a:t>emballés</a:t>
            </a:r>
            <a:r>
              <a:rPr lang="en-US" sz="1400">
                <a:latin typeface="Arial"/>
                <a:cs typeface="Arial"/>
              </a:rPr>
              <a:t> ensemble dans un </a:t>
            </a:r>
            <a:r>
              <a:rPr lang="en-US" sz="1400" err="1">
                <a:latin typeface="Arial"/>
                <a:cs typeface="Arial"/>
              </a:rPr>
              <a:t>emballage</a:t>
            </a:r>
            <a:r>
              <a:rPr lang="en-US" sz="1400">
                <a:latin typeface="Arial"/>
                <a:cs typeface="Arial"/>
              </a:rPr>
              <a:t> </a:t>
            </a:r>
            <a:r>
              <a:rPr lang="en-US" sz="1400" err="1">
                <a:latin typeface="Arial"/>
                <a:cs typeface="Arial"/>
              </a:rPr>
              <a:t>extérieur</a:t>
            </a:r>
            <a:r>
              <a:rPr lang="en-US" sz="1400">
                <a:latin typeface="Arial"/>
                <a:cs typeface="Arial"/>
              </a:rPr>
              <a:t> </a:t>
            </a:r>
            <a:r>
              <a:rPr lang="en-US" sz="1400" err="1">
                <a:latin typeface="Arial"/>
                <a:cs typeface="Arial"/>
              </a:rPr>
              <a:t>approprié</a:t>
            </a:r>
            <a:r>
              <a:rPr lang="en-US" sz="1400">
                <a:latin typeface="Arial"/>
                <a:cs typeface="Arial"/>
              </a:rPr>
              <a:t> que par du personnel </a:t>
            </a:r>
            <a:r>
              <a:rPr lang="en-US" sz="1400" err="1">
                <a:latin typeface="Arial"/>
                <a:cs typeface="Arial"/>
              </a:rPr>
              <a:t>formé</a:t>
            </a:r>
            <a:r>
              <a:rPr lang="en-US" sz="1400">
                <a:latin typeface="Arial"/>
                <a:cs typeface="Arial"/>
              </a:rPr>
              <a:t> et </a:t>
            </a:r>
            <a:r>
              <a:rPr lang="en-US" sz="1400" err="1">
                <a:latin typeface="Arial"/>
                <a:cs typeface="Arial"/>
              </a:rPr>
              <a:t>compétent</a:t>
            </a:r>
            <a:r>
              <a:rPr lang="en-US" sz="1400">
                <a:latin typeface="Arial"/>
                <a:cs typeface="Arial"/>
              </a:rPr>
              <a:t> </a:t>
            </a:r>
            <a:r>
              <a:rPr lang="en-US" sz="1400" err="1">
                <a:latin typeface="Arial"/>
                <a:cs typeface="Arial"/>
              </a:rPr>
              <a:t>conformément</a:t>
            </a:r>
            <a:r>
              <a:rPr lang="en-US" sz="1400">
                <a:latin typeface="Arial"/>
                <a:cs typeface="Arial"/>
              </a:rPr>
              <a:t> au 1.3.2.2, </a:t>
            </a:r>
            <a:r>
              <a:rPr lang="en-US" sz="1400" err="1">
                <a:latin typeface="Arial"/>
                <a:cs typeface="Arial"/>
              </a:rPr>
              <a:t>en</a:t>
            </a:r>
            <a:r>
              <a:rPr lang="en-US" sz="1400">
                <a:latin typeface="Arial"/>
                <a:cs typeface="Arial"/>
              </a:rPr>
              <a:t> </a:t>
            </a:r>
            <a:r>
              <a:rPr lang="en-US" sz="1400" err="1">
                <a:latin typeface="Arial"/>
                <a:cs typeface="Arial"/>
              </a:rPr>
              <a:t>utilisant</a:t>
            </a:r>
            <a:r>
              <a:rPr lang="en-US" sz="1400">
                <a:latin typeface="Arial"/>
                <a:cs typeface="Arial"/>
              </a:rPr>
              <a:t> des instructions </a:t>
            </a:r>
            <a:r>
              <a:rPr lang="en-US" sz="1400" err="1">
                <a:latin typeface="Arial"/>
                <a:cs typeface="Arial"/>
              </a:rPr>
              <a:t>ou</a:t>
            </a:r>
            <a:r>
              <a:rPr lang="en-US" sz="1400">
                <a:latin typeface="Arial"/>
                <a:cs typeface="Arial"/>
              </a:rPr>
              <a:t> des </a:t>
            </a:r>
            <a:r>
              <a:rPr lang="en-US" sz="1400" err="1">
                <a:latin typeface="Arial"/>
                <a:cs typeface="Arial"/>
              </a:rPr>
              <a:t>procédures</a:t>
            </a:r>
            <a:r>
              <a:rPr lang="en-US" sz="1400">
                <a:latin typeface="Arial"/>
                <a:cs typeface="Arial"/>
              </a:rPr>
              <a:t> </a:t>
            </a:r>
            <a:r>
              <a:rPr lang="en-US" sz="1400" err="1">
                <a:latin typeface="Arial"/>
                <a:cs typeface="Arial"/>
              </a:rPr>
              <a:t>assurant</a:t>
            </a:r>
            <a:r>
              <a:rPr lang="en-US" sz="1400">
                <a:latin typeface="Arial"/>
                <a:cs typeface="Arial"/>
              </a:rPr>
              <a:t> la </a:t>
            </a:r>
            <a:r>
              <a:rPr lang="en-US" sz="1400" err="1">
                <a:latin typeface="Arial"/>
                <a:cs typeface="Arial"/>
              </a:rPr>
              <a:t>conformité</a:t>
            </a:r>
            <a:r>
              <a:rPr lang="en-US" sz="1400">
                <a:latin typeface="Arial"/>
                <a:cs typeface="Arial"/>
              </a:rPr>
              <a:t> avec le 4.1.1.6 et les dispositions relatives à </a:t>
            </a:r>
            <a:r>
              <a:rPr lang="en-US" sz="1400" err="1">
                <a:latin typeface="Arial"/>
                <a:cs typeface="Arial"/>
              </a:rPr>
              <a:t>l’emballage</a:t>
            </a:r>
            <a:r>
              <a:rPr lang="en-US" sz="1400">
                <a:latin typeface="Arial"/>
                <a:cs typeface="Arial"/>
              </a:rPr>
              <a:t> </a:t>
            </a:r>
            <a:r>
              <a:rPr lang="en-US" sz="1400" err="1">
                <a:latin typeface="Arial"/>
                <a:cs typeface="Arial"/>
              </a:rPr>
              <a:t>en</a:t>
            </a:r>
            <a:r>
              <a:rPr lang="en-US" sz="1400">
                <a:latin typeface="Arial"/>
                <a:cs typeface="Arial"/>
              </a:rPr>
              <a:t> </a:t>
            </a:r>
            <a:r>
              <a:rPr lang="en-US" sz="1400" err="1">
                <a:latin typeface="Arial"/>
                <a:cs typeface="Arial"/>
              </a:rPr>
              <a:t>commun</a:t>
            </a:r>
            <a:r>
              <a:rPr lang="en-US" sz="1400">
                <a:latin typeface="Arial"/>
                <a:cs typeface="Arial"/>
              </a:rPr>
              <a:t> du 4.1.10.4 ;</a:t>
            </a:r>
            <a:endParaRPr lang="en-US">
              <a:cs typeface="Calibri"/>
            </a:endParaRPr>
          </a:p>
          <a:p>
            <a:r>
              <a:rPr lang="en-US" sz="1400">
                <a:latin typeface="Arial"/>
                <a:cs typeface="Arial"/>
              </a:rPr>
              <a:t>d)           Les </a:t>
            </a:r>
            <a:r>
              <a:rPr lang="en-US" sz="1400" err="1">
                <a:latin typeface="Arial"/>
                <a:cs typeface="Arial"/>
              </a:rPr>
              <a:t>déchets</a:t>
            </a:r>
            <a:r>
              <a:rPr lang="en-US" sz="1400">
                <a:latin typeface="Arial"/>
                <a:cs typeface="Arial"/>
              </a:rPr>
              <a:t> </a:t>
            </a:r>
            <a:r>
              <a:rPr lang="en-US" sz="1400" err="1">
                <a:latin typeface="Arial"/>
                <a:cs typeface="Arial"/>
              </a:rPr>
              <a:t>contenus</a:t>
            </a:r>
            <a:r>
              <a:rPr lang="en-US" sz="1400">
                <a:latin typeface="Arial"/>
                <a:cs typeface="Arial"/>
              </a:rPr>
              <a:t> dans un </a:t>
            </a:r>
            <a:r>
              <a:rPr lang="en-US" sz="1400" err="1">
                <a:latin typeface="Arial"/>
                <a:cs typeface="Arial"/>
              </a:rPr>
              <a:t>même</a:t>
            </a:r>
            <a:r>
              <a:rPr lang="en-US" sz="1400">
                <a:latin typeface="Arial"/>
                <a:cs typeface="Arial"/>
              </a:rPr>
              <a:t> </a:t>
            </a:r>
            <a:r>
              <a:rPr lang="en-US" sz="1400" err="1">
                <a:latin typeface="Arial"/>
                <a:cs typeface="Arial"/>
              </a:rPr>
              <a:t>emballage</a:t>
            </a:r>
            <a:r>
              <a:rPr lang="en-US" sz="1400">
                <a:latin typeface="Arial"/>
                <a:cs typeface="Arial"/>
              </a:rPr>
              <a:t> </a:t>
            </a:r>
            <a:r>
              <a:rPr lang="en-US" sz="1400" err="1">
                <a:latin typeface="Arial"/>
                <a:cs typeface="Arial"/>
              </a:rPr>
              <a:t>extérieur</a:t>
            </a:r>
            <a:r>
              <a:rPr lang="en-US" sz="1400">
                <a:latin typeface="Arial"/>
                <a:cs typeface="Arial"/>
              </a:rPr>
              <a:t> </a:t>
            </a:r>
            <a:r>
              <a:rPr lang="en-US" sz="1400" err="1">
                <a:latin typeface="Arial"/>
                <a:cs typeface="Arial"/>
              </a:rPr>
              <a:t>sont</a:t>
            </a:r>
            <a:r>
              <a:rPr lang="en-US" sz="1400">
                <a:latin typeface="Arial"/>
                <a:cs typeface="Arial"/>
              </a:rPr>
              <a:t> </a:t>
            </a:r>
            <a:r>
              <a:rPr lang="en-US" sz="1400" err="1">
                <a:latin typeface="Arial"/>
                <a:cs typeface="Arial"/>
              </a:rPr>
              <a:t>affectés</a:t>
            </a:r>
            <a:r>
              <a:rPr lang="en-US" sz="1400">
                <a:latin typeface="Arial"/>
                <a:cs typeface="Arial"/>
              </a:rPr>
              <a:t> à la </a:t>
            </a:r>
            <a:r>
              <a:rPr lang="en-US" sz="1400" err="1">
                <a:latin typeface="Arial"/>
                <a:cs typeface="Arial"/>
              </a:rPr>
              <a:t>rubrique</a:t>
            </a:r>
            <a:r>
              <a:rPr lang="en-US" sz="1400">
                <a:latin typeface="Arial"/>
                <a:cs typeface="Arial"/>
              </a:rPr>
              <a:t> la plus </a:t>
            </a:r>
            <a:r>
              <a:rPr lang="en-US" sz="1400" err="1">
                <a:latin typeface="Arial"/>
                <a:cs typeface="Arial"/>
              </a:rPr>
              <a:t>appropriée</a:t>
            </a:r>
            <a:r>
              <a:rPr lang="en-US" sz="1400">
                <a:latin typeface="Arial"/>
                <a:cs typeface="Arial"/>
              </a:rPr>
              <a:t>. Plus </a:t>
            </a:r>
            <a:r>
              <a:rPr lang="en-US" sz="1400" err="1">
                <a:latin typeface="Arial"/>
                <a:cs typeface="Arial"/>
              </a:rPr>
              <a:t>d’une</a:t>
            </a:r>
            <a:r>
              <a:rPr lang="en-US" sz="1400">
                <a:latin typeface="Arial"/>
                <a:cs typeface="Arial"/>
              </a:rPr>
              <a:t> </a:t>
            </a:r>
            <a:r>
              <a:rPr lang="en-US" sz="1400" err="1">
                <a:latin typeface="Arial"/>
                <a:cs typeface="Arial"/>
              </a:rPr>
              <a:t>rubrique</a:t>
            </a:r>
            <a:r>
              <a:rPr lang="en-US" sz="1400">
                <a:latin typeface="Arial"/>
                <a:cs typeface="Arial"/>
              </a:rPr>
              <a:t> </a:t>
            </a:r>
            <a:r>
              <a:rPr lang="en-US" sz="1400" err="1">
                <a:latin typeface="Arial"/>
                <a:cs typeface="Arial"/>
              </a:rPr>
              <a:t>peut</a:t>
            </a:r>
            <a:r>
              <a:rPr lang="en-US" sz="1400">
                <a:latin typeface="Arial"/>
                <a:cs typeface="Arial"/>
              </a:rPr>
              <a:t> </a:t>
            </a:r>
            <a:r>
              <a:rPr lang="en-US" sz="1400" err="1">
                <a:latin typeface="Arial"/>
                <a:cs typeface="Arial"/>
              </a:rPr>
              <a:t>être</a:t>
            </a:r>
            <a:r>
              <a:rPr lang="en-US" sz="1400">
                <a:latin typeface="Arial"/>
                <a:cs typeface="Arial"/>
              </a:rPr>
              <a:t> </a:t>
            </a:r>
            <a:r>
              <a:rPr lang="en-US" sz="1400" err="1">
                <a:latin typeface="Arial"/>
                <a:cs typeface="Arial"/>
              </a:rPr>
              <a:t>utilisée</a:t>
            </a:r>
            <a:r>
              <a:rPr lang="en-US" sz="1400">
                <a:latin typeface="Arial"/>
                <a:cs typeface="Arial"/>
              </a:rPr>
              <a:t>, </a:t>
            </a:r>
            <a:r>
              <a:rPr lang="en-US" sz="1400" err="1">
                <a:latin typeface="Arial"/>
                <a:cs typeface="Arial"/>
              </a:rPr>
              <a:t>si</a:t>
            </a:r>
            <a:r>
              <a:rPr lang="en-US" sz="1400">
                <a:latin typeface="Arial"/>
                <a:cs typeface="Arial"/>
              </a:rPr>
              <a:t> </a:t>
            </a:r>
            <a:r>
              <a:rPr lang="en-US" sz="1400" err="1">
                <a:latin typeface="Arial"/>
                <a:cs typeface="Arial"/>
              </a:rPr>
              <a:t>nécessaire</a:t>
            </a:r>
            <a:r>
              <a:rPr lang="en-US" sz="1400">
                <a:latin typeface="Arial"/>
                <a:cs typeface="Arial"/>
              </a:rPr>
              <a:t>. Par </a:t>
            </a:r>
            <a:r>
              <a:rPr lang="en-US" sz="1400" err="1">
                <a:latin typeface="Arial"/>
                <a:cs typeface="Arial"/>
              </a:rPr>
              <a:t>dérogation</a:t>
            </a:r>
            <a:r>
              <a:rPr lang="en-US" sz="1400">
                <a:latin typeface="Arial"/>
                <a:cs typeface="Arial"/>
              </a:rPr>
              <a:t> au 5.1.4, le seul </a:t>
            </a:r>
            <a:r>
              <a:rPr lang="en-US" sz="1400" err="1">
                <a:latin typeface="Arial"/>
                <a:cs typeface="Arial"/>
              </a:rPr>
              <a:t>marquage</a:t>
            </a:r>
            <a:r>
              <a:rPr lang="en-US" sz="1400">
                <a:latin typeface="Arial"/>
                <a:cs typeface="Arial"/>
              </a:rPr>
              <a:t> et </a:t>
            </a:r>
            <a:r>
              <a:rPr lang="en-US" sz="1400" err="1">
                <a:latin typeface="Arial"/>
                <a:cs typeface="Arial"/>
              </a:rPr>
              <a:t>étiquetage</a:t>
            </a:r>
            <a:r>
              <a:rPr lang="en-US" sz="1400">
                <a:latin typeface="Arial"/>
                <a:cs typeface="Arial"/>
              </a:rPr>
              <a:t> sur </a:t>
            </a:r>
            <a:r>
              <a:rPr lang="en-US" sz="1400" err="1">
                <a:latin typeface="Arial"/>
                <a:cs typeface="Arial"/>
              </a:rPr>
              <a:t>l’emballage</a:t>
            </a:r>
            <a:r>
              <a:rPr lang="en-US" sz="1400">
                <a:latin typeface="Arial"/>
                <a:cs typeface="Arial"/>
              </a:rPr>
              <a:t> </a:t>
            </a:r>
            <a:r>
              <a:rPr lang="en-US" sz="1400" err="1">
                <a:latin typeface="Arial"/>
                <a:cs typeface="Arial"/>
              </a:rPr>
              <a:t>extérieur</a:t>
            </a:r>
            <a:r>
              <a:rPr lang="en-US" sz="1400">
                <a:latin typeface="Arial"/>
                <a:cs typeface="Arial"/>
              </a:rPr>
              <a:t> correspond à la </a:t>
            </a:r>
            <a:r>
              <a:rPr lang="en-US" sz="1400" err="1">
                <a:latin typeface="Arial"/>
                <a:cs typeface="Arial"/>
              </a:rPr>
              <a:t>ou</a:t>
            </a:r>
            <a:r>
              <a:rPr lang="en-US" sz="1400">
                <a:latin typeface="Arial"/>
                <a:cs typeface="Arial"/>
              </a:rPr>
              <a:t> aux </a:t>
            </a:r>
            <a:r>
              <a:rPr lang="en-US" sz="1400" err="1">
                <a:latin typeface="Arial"/>
                <a:cs typeface="Arial"/>
              </a:rPr>
              <a:t>rubriques</a:t>
            </a:r>
            <a:r>
              <a:rPr lang="en-US" sz="1400">
                <a:latin typeface="Arial"/>
                <a:cs typeface="Arial"/>
              </a:rPr>
              <a:t> </a:t>
            </a:r>
            <a:r>
              <a:rPr lang="en-US" sz="1400" err="1">
                <a:latin typeface="Arial"/>
                <a:cs typeface="Arial"/>
              </a:rPr>
              <a:t>affectées</a:t>
            </a:r>
            <a:r>
              <a:rPr lang="en-US" sz="1400">
                <a:latin typeface="Arial"/>
                <a:cs typeface="Arial"/>
              </a:rPr>
              <a:t> à </a:t>
            </a:r>
            <a:r>
              <a:rPr lang="en-US" sz="1400" err="1">
                <a:latin typeface="Arial"/>
                <a:cs typeface="Arial"/>
              </a:rPr>
              <a:t>l’emballage</a:t>
            </a:r>
            <a:r>
              <a:rPr lang="en-US" sz="1400">
                <a:latin typeface="Arial"/>
                <a:cs typeface="Arial"/>
              </a:rPr>
              <a:t> </a:t>
            </a:r>
            <a:r>
              <a:rPr lang="en-US" sz="1400" err="1">
                <a:latin typeface="Arial"/>
                <a:cs typeface="Arial"/>
              </a:rPr>
              <a:t>extérieur</a:t>
            </a:r>
            <a:r>
              <a:rPr lang="en-US" sz="1400">
                <a:latin typeface="Arial"/>
                <a:cs typeface="Arial"/>
              </a:rPr>
              <a:t>. »</a:t>
            </a:r>
          </a:p>
        </p:txBody>
      </p:sp>
    </p:spTree>
    <p:extLst>
      <p:ext uri="{BB962C8B-B14F-4D97-AF65-F5344CB8AC3E}">
        <p14:creationId xmlns:p14="http://schemas.microsoft.com/office/powerpoint/2010/main" val="229611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8895129-7EE9-4D90-9D7E-5855B9793D01}"/>
              </a:ext>
            </a:extLst>
          </p:cNvPr>
          <p:cNvSpPr>
            <a:spLocks noGrp="1"/>
          </p:cNvSpPr>
          <p:nvPr>
            <p:ph type="sldNum" sz="quarter" idx="12"/>
            <p:custDataLst>
              <p:tags r:id="rId1"/>
            </p:custDataLst>
          </p:nvPr>
        </p:nvSpPr>
        <p:spPr/>
        <p:txBody>
          <a:bodyPr/>
          <a:lstStyle/>
          <a:p>
            <a:fld id="{FA8FD78D-6358-4363-AF3E-49FF409A6F1D}" type="slidenum">
              <a:rPr lang="fr-FR" smtClean="0"/>
              <a:t>11</a:t>
            </a:fld>
            <a:endParaRPr lang="fr-FR"/>
          </a:p>
        </p:txBody>
      </p:sp>
      <p:sp>
        <p:nvSpPr>
          <p:cNvPr id="7" name="Sous-titre 2">
            <a:extLst>
              <a:ext uri="{FF2B5EF4-FFF2-40B4-BE49-F238E27FC236}">
                <a16:creationId xmlns:a16="http://schemas.microsoft.com/office/drawing/2014/main" id="{E82EC66A-A08B-42E4-8C03-30B8B258750B}"/>
              </a:ext>
            </a:extLst>
          </p:cNvPr>
          <p:cNvSpPr txBox="1">
            <a:spLocks noChangeArrowheads="1"/>
          </p:cNvSpPr>
          <p:nvPr>
            <p:custDataLst>
              <p:tags r:id="rId2"/>
            </p:custDataLst>
          </p:nvPr>
        </p:nvSpPr>
        <p:spPr bwMode="auto">
          <a:xfrm>
            <a:off x="971550" y="1783731"/>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rPr>
              <a:t>Déchets </a:t>
            </a:r>
          </a:p>
        </p:txBody>
      </p:sp>
      <p:sp>
        <p:nvSpPr>
          <p:cNvPr id="8" name="ZoneTexte 7">
            <a:extLst>
              <a:ext uri="{FF2B5EF4-FFF2-40B4-BE49-F238E27FC236}">
                <a16:creationId xmlns:a16="http://schemas.microsoft.com/office/drawing/2014/main" id="{31F1AC2D-95EC-4636-87F2-FDFEBB8FD7A1}"/>
              </a:ext>
            </a:extLst>
          </p:cNvPr>
          <p:cNvSpPr txBox="1">
            <a:spLocks noChangeArrowheads="1"/>
          </p:cNvSpPr>
          <p:nvPr>
            <p:custDataLst>
              <p:tags r:id="rId3"/>
            </p:custDataLst>
          </p:nvPr>
        </p:nvSpPr>
        <p:spPr bwMode="auto">
          <a:xfrm>
            <a:off x="343640" y="2517712"/>
            <a:ext cx="817245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BE" sz="1400">
                <a:latin typeface="Arial"/>
                <a:cs typeface="Calibri" panose="020F0502020204030204"/>
              </a:rPr>
              <a:t>5.4.1.1.3.3     Dispositions particulières pour le transport de déchets dans des emballages intérieurs emballés ensemble dans un emballage extérieur </a:t>
            </a:r>
            <a:endParaRPr lang="fr-BE" sz="1400">
              <a:cs typeface="Calibri"/>
            </a:endParaRPr>
          </a:p>
          <a:p>
            <a:endParaRPr lang="fr-BE" sz="1400">
              <a:latin typeface="Arial"/>
              <a:cs typeface="Calibri" panose="020F0502020204030204"/>
            </a:endParaRPr>
          </a:p>
          <a:p>
            <a:r>
              <a:rPr lang="fr-BE" sz="1400">
                <a:latin typeface="Arial"/>
                <a:cs typeface="Calibri" panose="020F0502020204030204"/>
              </a:rPr>
              <a:t>Pour le transport conformément au 4.1.1.5.3, la mention suivante doit figurer dans le document de transport : « Transport conformément au 4.1.1.5.3 ». La mention supplémentaire prescrite au 5.4.1.1.3.2 n’est pas nécessaire, à savoir « </a:t>
            </a:r>
            <a:r>
              <a:rPr lang="fr-BE" sz="1400" strike="sngStrike">
                <a:latin typeface="Arial"/>
                <a:cs typeface="Calibri" panose="020F0502020204030204"/>
              </a:rPr>
              <a:t>QUANTITÉ ESTIMÉE CONFORMÉMENT AU 5.4.1.1.3.2</a:t>
            </a:r>
            <a:r>
              <a:rPr lang="fr-BE" sz="1400">
                <a:latin typeface="Arial"/>
                <a:cs typeface="Calibri" panose="020F0502020204030204"/>
              </a:rPr>
              <a:t> ». </a:t>
            </a:r>
            <a:endParaRPr lang="fr-BE" sz="1400">
              <a:latin typeface="Arial"/>
            </a:endParaRPr>
          </a:p>
          <a:p>
            <a:endParaRPr lang="fr-BE" sz="1400">
              <a:latin typeface="Arial"/>
              <a:cs typeface="Calibri" panose="020F0502020204030204"/>
            </a:endParaRPr>
          </a:p>
          <a:p>
            <a:r>
              <a:rPr lang="fr-BE" sz="1400">
                <a:latin typeface="Arial"/>
                <a:cs typeface="Calibri" panose="020F0502020204030204"/>
              </a:rPr>
              <a:t>Par exemple :</a:t>
            </a:r>
            <a:endParaRPr lang="fr-BE" sz="1400">
              <a:latin typeface="Arial"/>
            </a:endParaRPr>
          </a:p>
          <a:p>
            <a:r>
              <a:rPr lang="fr-BE" sz="1400">
                <a:latin typeface="Arial"/>
                <a:cs typeface="Calibri" panose="020F0502020204030204"/>
              </a:rPr>
              <a:t>« UN 1993 DÉCHET LIQUIDE INFLAMMABLE, N.S.A., 3, III, (E); TRANSPORT CONFORMÉMENT AU 4.1.1.5.3 »</a:t>
            </a:r>
            <a:endParaRPr lang="fr-BE" sz="1400">
              <a:latin typeface="Arial"/>
            </a:endParaRPr>
          </a:p>
          <a:p>
            <a:endParaRPr lang="fr-BE" sz="1400">
              <a:latin typeface="Arial"/>
              <a:cs typeface="Calibri" panose="020F0502020204030204"/>
            </a:endParaRPr>
          </a:p>
          <a:p>
            <a:r>
              <a:rPr lang="fr-BE" sz="1400">
                <a:latin typeface="Arial"/>
                <a:cs typeface="Calibri" panose="020F0502020204030204"/>
              </a:rPr>
              <a:t>Les informations contenues dans le document de transport conformément au 5.4.1.1 doivent être fondées sur la ou les rubriques attribuées à l’emballage extérieur conformément au 4.1.1.5.3 d). Il n’est pas nécessaire d’ajouter le nom technique, tel qu’il est prescrit au chapitre 3.3, disposition spéciale 274. »</a:t>
            </a:r>
            <a:endParaRPr lang="en-US" sz="1400">
              <a:latin typeface="Arial"/>
              <a:cs typeface="Arial"/>
            </a:endParaRPr>
          </a:p>
        </p:txBody>
      </p:sp>
      <p:sp>
        <p:nvSpPr>
          <p:cNvPr id="2" name="Espace réservé du pied de page 6">
            <a:extLst>
              <a:ext uri="{FF2B5EF4-FFF2-40B4-BE49-F238E27FC236}">
                <a16:creationId xmlns:a16="http://schemas.microsoft.com/office/drawing/2014/main" id="{959B376A-25D1-C3AB-481A-53ECBFAC4CE0}"/>
              </a:ext>
            </a:extLst>
          </p:cNvPr>
          <p:cNvSpPr>
            <a:spLocks noGrp="1"/>
          </p:cNvSpPr>
          <p:nvPr>
            <p:ph type="ftr" sz="quarter" idx="11"/>
            <p:custDataLst>
              <p:tags r:id="rId4"/>
            </p:custDataLst>
          </p:nvPr>
        </p:nvSpPr>
        <p:spPr>
          <a:xfrm>
            <a:off x="3028950" y="6509581"/>
            <a:ext cx="3086100" cy="211895"/>
          </a:xfrm>
        </p:spPr>
        <p:txBody>
          <a:bodyPr/>
          <a:lstStyle/>
          <a:p>
            <a:r>
              <a:rPr lang="fr-FR"/>
              <a:t>AG 2023 – 21/06/2024</a:t>
            </a:r>
          </a:p>
        </p:txBody>
      </p:sp>
    </p:spTree>
    <p:extLst>
      <p:ext uri="{BB962C8B-B14F-4D97-AF65-F5344CB8AC3E}">
        <p14:creationId xmlns:p14="http://schemas.microsoft.com/office/powerpoint/2010/main" val="236573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8895129-7EE9-4D90-9D7E-5855B9793D01}"/>
              </a:ext>
            </a:extLst>
          </p:cNvPr>
          <p:cNvSpPr>
            <a:spLocks noGrp="1"/>
          </p:cNvSpPr>
          <p:nvPr>
            <p:ph type="sldNum" sz="quarter" idx="12"/>
            <p:custDataLst>
              <p:tags r:id="rId1"/>
            </p:custDataLst>
          </p:nvPr>
        </p:nvSpPr>
        <p:spPr/>
        <p:txBody>
          <a:bodyPr/>
          <a:lstStyle/>
          <a:p>
            <a:fld id="{FA8FD78D-6358-4363-AF3E-49FF409A6F1D}" type="slidenum">
              <a:rPr lang="fr-FR" smtClean="0"/>
              <a:t>12</a:t>
            </a:fld>
            <a:endParaRPr lang="fr-FR"/>
          </a:p>
        </p:txBody>
      </p:sp>
      <p:sp>
        <p:nvSpPr>
          <p:cNvPr id="7" name="Sous-titre 2">
            <a:extLst>
              <a:ext uri="{FF2B5EF4-FFF2-40B4-BE49-F238E27FC236}">
                <a16:creationId xmlns:a16="http://schemas.microsoft.com/office/drawing/2014/main" id="{E82EC66A-A08B-42E4-8C03-30B8B258750B}"/>
              </a:ext>
            </a:extLst>
          </p:cNvPr>
          <p:cNvSpPr txBox="1">
            <a:spLocks noChangeArrowheads="1"/>
          </p:cNvSpPr>
          <p:nvPr>
            <p:custDataLst>
              <p:tags r:id="rId2"/>
            </p:custDataLst>
          </p:nvPr>
        </p:nvSpPr>
        <p:spPr bwMode="auto">
          <a:xfrm>
            <a:off x="1085850" y="1567831"/>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rPr>
              <a:t>Exemples  </a:t>
            </a:r>
          </a:p>
        </p:txBody>
      </p:sp>
      <p:sp>
        <p:nvSpPr>
          <p:cNvPr id="2" name="Espace réservé du pied de page 6">
            <a:extLst>
              <a:ext uri="{FF2B5EF4-FFF2-40B4-BE49-F238E27FC236}">
                <a16:creationId xmlns:a16="http://schemas.microsoft.com/office/drawing/2014/main" id="{959B376A-25D1-C3AB-481A-53ECBFAC4CE0}"/>
              </a:ext>
            </a:extLst>
          </p:cNvPr>
          <p:cNvSpPr>
            <a:spLocks noGrp="1"/>
          </p:cNvSpPr>
          <p:nvPr>
            <p:ph type="ftr" sz="quarter" idx="11"/>
            <p:custDataLst>
              <p:tags r:id="rId3"/>
            </p:custDataLst>
          </p:nvPr>
        </p:nvSpPr>
        <p:spPr>
          <a:xfrm>
            <a:off x="3028950" y="6509581"/>
            <a:ext cx="3086100" cy="211895"/>
          </a:xfrm>
        </p:spPr>
        <p:txBody>
          <a:bodyPr/>
          <a:lstStyle/>
          <a:p>
            <a:r>
              <a:rPr lang="fr-FR"/>
              <a:t>AG 2023 – 21/06/2024</a:t>
            </a:r>
          </a:p>
        </p:txBody>
      </p:sp>
      <p:pic>
        <p:nvPicPr>
          <p:cNvPr id="5" name="Image 4">
            <a:extLst>
              <a:ext uri="{FF2B5EF4-FFF2-40B4-BE49-F238E27FC236}">
                <a16:creationId xmlns:a16="http://schemas.microsoft.com/office/drawing/2014/main" id="{66376B1B-97AB-182B-A3E9-5F20A312E2E6}"/>
              </a:ext>
            </a:extLst>
          </p:cNvPr>
          <p:cNvPicPr>
            <a:picLocks noChangeAspect="1"/>
          </p:cNvPicPr>
          <p:nvPr/>
        </p:nvPicPr>
        <p:blipFill>
          <a:blip r:embed="rId5"/>
          <a:stretch>
            <a:fillRect/>
          </a:stretch>
        </p:blipFill>
        <p:spPr>
          <a:xfrm>
            <a:off x="223838" y="2286000"/>
            <a:ext cx="8696325" cy="2286000"/>
          </a:xfrm>
          <a:prstGeom prst="rect">
            <a:avLst/>
          </a:prstGeom>
        </p:spPr>
      </p:pic>
      <p:sp>
        <p:nvSpPr>
          <p:cNvPr id="6" name="ZoneTexte 5">
            <a:extLst>
              <a:ext uri="{FF2B5EF4-FFF2-40B4-BE49-F238E27FC236}">
                <a16:creationId xmlns:a16="http://schemas.microsoft.com/office/drawing/2014/main" id="{E54CDDC6-70DA-3F60-2860-101E2497C014}"/>
              </a:ext>
            </a:extLst>
          </p:cNvPr>
          <p:cNvSpPr txBox="1"/>
          <p:nvPr/>
        </p:nvSpPr>
        <p:spPr>
          <a:xfrm>
            <a:off x="4965240" y="4858638"/>
            <a:ext cx="372629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err="1">
                <a:cs typeface="Calibri"/>
              </a:rPr>
              <a:t>Exemple</a:t>
            </a:r>
            <a:r>
              <a:rPr lang="en-US" sz="1000">
                <a:cs typeface="Calibri"/>
              </a:rPr>
              <a:t> : </a:t>
            </a:r>
            <a:endParaRPr lang="en-US">
              <a:cs typeface="Calibri"/>
            </a:endParaRPr>
          </a:p>
          <a:p>
            <a:r>
              <a:rPr lang="en-US" sz="1000">
                <a:cs typeface="Calibri"/>
              </a:rPr>
              <a:t>UN3286 DECHET LIQUIDE INFLAMMABLE, TOXIQUE, CORROSIF, N.S.A., 3 (6.1, 8), II, (D/E), </a:t>
            </a:r>
            <a:r>
              <a:rPr lang="en-US" sz="1000">
                <a:latin typeface="Calibri"/>
                <a:cs typeface="Calibri"/>
              </a:rPr>
              <a:t>TRANSPORT CONFORMÉMENT AU 4.1.1.5.3</a:t>
            </a:r>
            <a:endParaRPr lang="en-US">
              <a:cs typeface="Calibri"/>
            </a:endParaRPr>
          </a:p>
        </p:txBody>
      </p:sp>
      <p:sp>
        <p:nvSpPr>
          <p:cNvPr id="9" name="ZoneTexte 8">
            <a:extLst>
              <a:ext uri="{FF2B5EF4-FFF2-40B4-BE49-F238E27FC236}">
                <a16:creationId xmlns:a16="http://schemas.microsoft.com/office/drawing/2014/main" id="{3841946E-6E9B-1EDB-6380-5F2A7D0D2A7F}"/>
              </a:ext>
            </a:extLst>
          </p:cNvPr>
          <p:cNvSpPr txBox="1"/>
          <p:nvPr/>
        </p:nvSpPr>
        <p:spPr>
          <a:xfrm>
            <a:off x="665664" y="4858637"/>
            <a:ext cx="372629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err="1">
                <a:cs typeface="Calibri"/>
              </a:rPr>
              <a:t>Exemple</a:t>
            </a:r>
            <a:r>
              <a:rPr lang="en-US" sz="1000">
                <a:cs typeface="Calibri"/>
              </a:rPr>
              <a:t> : </a:t>
            </a:r>
            <a:endParaRPr lang="en-US">
              <a:cs typeface="Calibri"/>
            </a:endParaRPr>
          </a:p>
          <a:p>
            <a:r>
              <a:rPr lang="en-US" sz="1000">
                <a:cs typeface="Calibri"/>
              </a:rPr>
              <a:t>Lister les </a:t>
            </a:r>
            <a:r>
              <a:rPr lang="en-US" sz="1000" err="1">
                <a:cs typeface="Calibri"/>
              </a:rPr>
              <a:t>n°ONU</a:t>
            </a:r>
            <a:r>
              <a:rPr lang="en-US" sz="1000">
                <a:cs typeface="Calibri"/>
              </a:rPr>
              <a:t> </a:t>
            </a:r>
            <a:r>
              <a:rPr lang="en-US" sz="1000" err="1">
                <a:cs typeface="Calibri"/>
              </a:rPr>
              <a:t>conformément</a:t>
            </a:r>
            <a:r>
              <a:rPr lang="en-US" sz="1000">
                <a:cs typeface="Calibri"/>
              </a:rPr>
              <a:t> au </a:t>
            </a:r>
            <a:r>
              <a:rPr lang="en-US" sz="1000" err="1">
                <a:cs typeface="Calibri"/>
              </a:rPr>
              <a:t>chapitre</a:t>
            </a:r>
            <a:r>
              <a:rPr lang="en-US" sz="1000">
                <a:cs typeface="Calibri"/>
              </a:rPr>
              <a:t> 5.4.1</a:t>
            </a:r>
          </a:p>
          <a:p>
            <a:r>
              <a:rPr lang="en-US" sz="1000">
                <a:cs typeface="Calibri"/>
              </a:rPr>
              <a:t>+ mention "TRANSPORT CONFORMÉMENT AU 4.1.1.5.3"</a:t>
            </a:r>
          </a:p>
          <a:p>
            <a:endParaRPr lang="en-US" sz="1000">
              <a:cs typeface="Calibri"/>
            </a:endParaRPr>
          </a:p>
        </p:txBody>
      </p:sp>
    </p:spTree>
    <p:extLst>
      <p:ext uri="{BB962C8B-B14F-4D97-AF65-F5344CB8AC3E}">
        <p14:creationId xmlns:p14="http://schemas.microsoft.com/office/powerpoint/2010/main" val="304367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8895129-7EE9-4D90-9D7E-5855B9793D01}"/>
              </a:ext>
            </a:extLst>
          </p:cNvPr>
          <p:cNvSpPr>
            <a:spLocks noGrp="1"/>
          </p:cNvSpPr>
          <p:nvPr>
            <p:ph type="sldNum" sz="quarter" idx="12"/>
            <p:custDataLst>
              <p:tags r:id="rId1"/>
            </p:custDataLst>
          </p:nvPr>
        </p:nvSpPr>
        <p:spPr/>
        <p:txBody>
          <a:bodyPr/>
          <a:lstStyle/>
          <a:p>
            <a:fld id="{FA8FD78D-6358-4363-AF3E-49FF409A6F1D}" type="slidenum">
              <a:rPr lang="fr-FR" smtClean="0"/>
              <a:t>13</a:t>
            </a:fld>
            <a:endParaRPr lang="fr-FR"/>
          </a:p>
        </p:txBody>
      </p:sp>
      <p:sp>
        <p:nvSpPr>
          <p:cNvPr id="7" name="Sous-titre 2">
            <a:extLst>
              <a:ext uri="{FF2B5EF4-FFF2-40B4-BE49-F238E27FC236}">
                <a16:creationId xmlns:a16="http://schemas.microsoft.com/office/drawing/2014/main" id="{E82EC66A-A08B-42E4-8C03-30B8B258750B}"/>
              </a:ext>
            </a:extLst>
          </p:cNvPr>
          <p:cNvSpPr txBox="1">
            <a:spLocks noChangeArrowheads="1"/>
          </p:cNvSpPr>
          <p:nvPr>
            <p:custDataLst>
              <p:tags r:id="rId2"/>
            </p:custDataLst>
          </p:nvPr>
        </p:nvSpPr>
        <p:spPr bwMode="auto">
          <a:xfrm>
            <a:off x="971550" y="1783731"/>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rPr>
              <a:t>Déchets </a:t>
            </a:r>
          </a:p>
        </p:txBody>
      </p:sp>
      <p:sp>
        <p:nvSpPr>
          <p:cNvPr id="8" name="ZoneTexte 7">
            <a:extLst>
              <a:ext uri="{FF2B5EF4-FFF2-40B4-BE49-F238E27FC236}">
                <a16:creationId xmlns:a16="http://schemas.microsoft.com/office/drawing/2014/main" id="{31F1AC2D-95EC-4636-87F2-FDFEBB8FD7A1}"/>
              </a:ext>
            </a:extLst>
          </p:cNvPr>
          <p:cNvSpPr txBox="1">
            <a:spLocks noChangeArrowheads="1"/>
          </p:cNvSpPr>
          <p:nvPr>
            <p:custDataLst>
              <p:tags r:id="rId3"/>
            </p:custDataLst>
          </p:nvPr>
        </p:nvSpPr>
        <p:spPr bwMode="auto">
          <a:xfrm>
            <a:off x="682328" y="2334643"/>
            <a:ext cx="817245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latin typeface="Arial"/>
                <a:cs typeface="Arial"/>
              </a:rPr>
              <a:t>Nouveau 4.1.1.21.7 (comptabilité chimique pour les déchets liquides)</a:t>
            </a:r>
            <a:endParaRPr lang="fr-FR" altLang="fr-FR" sz="1600" b="1"/>
          </a:p>
          <a:p>
            <a:pPr eaLnBrk="1" hangingPunct="1"/>
            <a:endParaRPr lang="fr-FR" altLang="fr-FR" sz="1600" b="1"/>
          </a:p>
          <a:p>
            <a:pPr algn="just">
              <a:lnSpc>
                <a:spcPts val="1200"/>
              </a:lnSpc>
              <a:spcAft>
                <a:spcPts val="600"/>
              </a:spcAft>
            </a:pPr>
            <a:r>
              <a:rPr lang="fr-FR" sz="1600">
                <a:effectLst/>
                <a:ea typeface="Times New Roman" panose="02020603050405020304" pitchFamily="18" charset="0"/>
              </a:rPr>
              <a:t>Par dérogation au 4.1.1.21.1, les déchets liquides classés conformément au 2.1.3.5.5 peuvent être placés dans des emballages en polyéthylène à condition que ces emballages aient subi avec succès les épreuves avec tous les liquides de référence décrits au 6.1.6.1. Les emballages doivent satisfaire au niveau d’épreuve du groupe d’emballage tel qu’affecté conformément au 2.1.3.5.5.</a:t>
            </a:r>
          </a:p>
          <a:p>
            <a:pPr algn="just">
              <a:lnSpc>
                <a:spcPts val="1200"/>
              </a:lnSpc>
              <a:spcAft>
                <a:spcPts val="600"/>
              </a:spcAft>
            </a:pPr>
            <a:endParaRPr lang="fr-FR" sz="1600">
              <a:effectLst/>
              <a:ea typeface="Times New Roman" panose="02020603050405020304" pitchFamily="18" charset="0"/>
            </a:endParaRPr>
          </a:p>
          <a:p>
            <a:pPr algn="just">
              <a:lnSpc>
                <a:spcPts val="1200"/>
              </a:lnSpc>
              <a:spcAft>
                <a:spcPts val="600"/>
              </a:spcAft>
            </a:pPr>
            <a:r>
              <a:rPr lang="fr-FR" sz="1600">
                <a:effectLst/>
                <a:ea typeface="Times New Roman" panose="02020603050405020304" pitchFamily="18" charset="0"/>
              </a:rPr>
              <a:t>		Par dérogation au 4.1.1.15, sur la base de la connaissance de la composition des déchets liquides, en cas de présence de substances susceptibles d’affaiblir l’emballage en polyéthylène (par exemple, certains composés chlorés), la période d’utilisation autorisée pour cet emballage doit être de deux ans et demi à compter de la date de sa fabrication. »</a:t>
            </a:r>
          </a:p>
          <a:p>
            <a:pPr eaLnBrk="1" hangingPunct="1"/>
            <a:r>
              <a:rPr lang="fr-FR" altLang="fr-FR" sz="1600" b="1"/>
              <a:t> </a:t>
            </a:r>
            <a:endParaRPr lang="fr-BE" altLang="fr-FR" sz="1600" b="1"/>
          </a:p>
          <a:p>
            <a:pPr marL="342900" indent="-342900" eaLnBrk="1" hangingPunct="1">
              <a:buFont typeface="Wingdings" panose="05000000000000000000" pitchFamily="2" charset="2"/>
              <a:buChar char="ü"/>
            </a:pPr>
            <a:endParaRPr lang="fr-BE" altLang="fr-FR" sz="2400">
              <a:latin typeface="Calibri" panose="020F0502020204030204"/>
              <a:cs typeface="Calibri" panose="020F0502020204030204"/>
            </a:endParaRPr>
          </a:p>
          <a:p>
            <a:pPr>
              <a:defRPr/>
            </a:pPr>
            <a:endParaRPr lang="fr-FR" altLang="en-US" sz="2400" b="1"/>
          </a:p>
        </p:txBody>
      </p:sp>
      <p:sp>
        <p:nvSpPr>
          <p:cNvPr id="2" name="Espace réservé du pied de page 6">
            <a:extLst>
              <a:ext uri="{FF2B5EF4-FFF2-40B4-BE49-F238E27FC236}">
                <a16:creationId xmlns:a16="http://schemas.microsoft.com/office/drawing/2014/main" id="{959B376A-25D1-C3AB-481A-53ECBFAC4CE0}"/>
              </a:ext>
            </a:extLst>
          </p:cNvPr>
          <p:cNvSpPr>
            <a:spLocks noGrp="1"/>
          </p:cNvSpPr>
          <p:nvPr>
            <p:ph type="ftr" sz="quarter" idx="11"/>
            <p:custDataLst>
              <p:tags r:id="rId4"/>
            </p:custDataLst>
          </p:nvPr>
        </p:nvSpPr>
        <p:spPr>
          <a:xfrm>
            <a:off x="3028950" y="6509581"/>
            <a:ext cx="3086100" cy="211895"/>
          </a:xfrm>
        </p:spPr>
        <p:txBody>
          <a:bodyPr/>
          <a:lstStyle/>
          <a:p>
            <a:r>
              <a:rPr lang="fr-FR"/>
              <a:t>AG 2023 – 21/06/2024</a:t>
            </a:r>
          </a:p>
        </p:txBody>
      </p:sp>
    </p:spTree>
    <p:extLst>
      <p:ext uri="{BB962C8B-B14F-4D97-AF65-F5344CB8AC3E}">
        <p14:creationId xmlns:p14="http://schemas.microsoft.com/office/powerpoint/2010/main" val="305411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8895129-7EE9-4D90-9D7E-5855B9793D01}"/>
              </a:ext>
            </a:extLst>
          </p:cNvPr>
          <p:cNvSpPr>
            <a:spLocks noGrp="1"/>
          </p:cNvSpPr>
          <p:nvPr>
            <p:ph type="sldNum" sz="quarter" idx="12"/>
            <p:custDataLst>
              <p:tags r:id="rId1"/>
            </p:custDataLst>
          </p:nvPr>
        </p:nvSpPr>
        <p:spPr/>
        <p:txBody>
          <a:bodyPr/>
          <a:lstStyle/>
          <a:p>
            <a:fld id="{FA8FD78D-6358-4363-AF3E-49FF409A6F1D}" type="slidenum">
              <a:rPr lang="fr-FR" smtClean="0"/>
              <a:t>14</a:t>
            </a:fld>
            <a:endParaRPr lang="fr-FR"/>
          </a:p>
        </p:txBody>
      </p:sp>
      <p:sp>
        <p:nvSpPr>
          <p:cNvPr id="7" name="Sous-titre 2">
            <a:extLst>
              <a:ext uri="{FF2B5EF4-FFF2-40B4-BE49-F238E27FC236}">
                <a16:creationId xmlns:a16="http://schemas.microsoft.com/office/drawing/2014/main" id="{E82EC66A-A08B-42E4-8C03-30B8B258750B}"/>
              </a:ext>
            </a:extLst>
          </p:cNvPr>
          <p:cNvSpPr txBox="1">
            <a:spLocks noChangeArrowheads="1"/>
          </p:cNvSpPr>
          <p:nvPr>
            <p:custDataLst>
              <p:tags r:id="rId2"/>
            </p:custDataLst>
          </p:nvPr>
        </p:nvSpPr>
        <p:spPr bwMode="auto">
          <a:xfrm>
            <a:off x="971550" y="1783731"/>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rPr>
              <a:t>Déchets </a:t>
            </a:r>
          </a:p>
        </p:txBody>
      </p:sp>
      <p:sp>
        <p:nvSpPr>
          <p:cNvPr id="8" name="ZoneTexte 7">
            <a:extLst>
              <a:ext uri="{FF2B5EF4-FFF2-40B4-BE49-F238E27FC236}">
                <a16:creationId xmlns:a16="http://schemas.microsoft.com/office/drawing/2014/main" id="{31F1AC2D-95EC-4636-87F2-FDFEBB8FD7A1}"/>
              </a:ext>
            </a:extLst>
          </p:cNvPr>
          <p:cNvSpPr txBox="1">
            <a:spLocks noChangeArrowheads="1"/>
          </p:cNvSpPr>
          <p:nvPr>
            <p:custDataLst>
              <p:tags r:id="rId3"/>
            </p:custDataLst>
          </p:nvPr>
        </p:nvSpPr>
        <p:spPr bwMode="auto">
          <a:xfrm>
            <a:off x="485775" y="2426669"/>
            <a:ext cx="81724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600" b="1"/>
              <a:t>Amiante :</a:t>
            </a:r>
          </a:p>
          <a:p>
            <a:pPr eaLnBrk="1" hangingPunct="1"/>
            <a:endParaRPr lang="fr-FR" altLang="fr-FR" sz="1600" b="1"/>
          </a:p>
          <a:p>
            <a:pPr eaLnBrk="1" hangingPunct="1"/>
            <a:r>
              <a:rPr lang="fr-FR" altLang="fr-FR" sz="1600" b="1"/>
              <a:t>Dans le tableau A pour le UN 2212 et UN2590 ajout de la DS678 / VC1 / VC2 / AP12 et CV38 !</a:t>
            </a:r>
          </a:p>
          <a:p>
            <a:pPr eaLnBrk="1" hangingPunct="1"/>
            <a:r>
              <a:rPr lang="fr-FR" altLang="fr-FR" sz="1600" b="1"/>
              <a:t> </a:t>
            </a:r>
            <a:endParaRPr lang="fr-BE" altLang="fr-FR" sz="1600" b="1"/>
          </a:p>
          <a:p>
            <a:pPr marL="342900" indent="-342900" eaLnBrk="1" hangingPunct="1">
              <a:buFont typeface="Wingdings" panose="05000000000000000000" pitchFamily="2" charset="2"/>
              <a:buChar char="ü"/>
            </a:pPr>
            <a:endParaRPr lang="fr-BE" altLang="fr-FR" sz="2400">
              <a:latin typeface="Calibri" panose="020F0502020204030204"/>
              <a:cs typeface="Calibri" panose="020F0502020204030204"/>
            </a:endParaRPr>
          </a:p>
          <a:p>
            <a:pPr>
              <a:defRPr/>
            </a:pPr>
            <a:endParaRPr lang="fr-FR" altLang="en-US" sz="2400" b="1"/>
          </a:p>
        </p:txBody>
      </p:sp>
      <p:sp>
        <p:nvSpPr>
          <p:cNvPr id="2" name="Espace réservé du pied de page 6">
            <a:extLst>
              <a:ext uri="{FF2B5EF4-FFF2-40B4-BE49-F238E27FC236}">
                <a16:creationId xmlns:a16="http://schemas.microsoft.com/office/drawing/2014/main" id="{959B376A-25D1-C3AB-481A-53ECBFAC4CE0}"/>
              </a:ext>
            </a:extLst>
          </p:cNvPr>
          <p:cNvSpPr>
            <a:spLocks noGrp="1"/>
          </p:cNvSpPr>
          <p:nvPr>
            <p:ph type="ftr" sz="quarter" idx="11"/>
            <p:custDataLst>
              <p:tags r:id="rId4"/>
            </p:custDataLst>
          </p:nvPr>
        </p:nvSpPr>
        <p:spPr>
          <a:xfrm>
            <a:off x="3028950" y="6509581"/>
            <a:ext cx="3086100" cy="211895"/>
          </a:xfrm>
        </p:spPr>
        <p:txBody>
          <a:bodyPr/>
          <a:lstStyle/>
          <a:p>
            <a:r>
              <a:rPr lang="fr-FR"/>
              <a:t>AG 2023 – 21/06/2024</a:t>
            </a:r>
          </a:p>
        </p:txBody>
      </p:sp>
    </p:spTree>
    <p:extLst>
      <p:ext uri="{BB962C8B-B14F-4D97-AF65-F5344CB8AC3E}">
        <p14:creationId xmlns:p14="http://schemas.microsoft.com/office/powerpoint/2010/main" val="1378126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8895129-7EE9-4D90-9D7E-5855B9793D01}"/>
              </a:ext>
            </a:extLst>
          </p:cNvPr>
          <p:cNvSpPr>
            <a:spLocks noGrp="1"/>
          </p:cNvSpPr>
          <p:nvPr>
            <p:ph type="sldNum" sz="quarter" idx="12"/>
            <p:custDataLst>
              <p:tags r:id="rId1"/>
            </p:custDataLst>
          </p:nvPr>
        </p:nvSpPr>
        <p:spPr/>
        <p:txBody>
          <a:bodyPr/>
          <a:lstStyle/>
          <a:p>
            <a:fld id="{FA8FD78D-6358-4363-AF3E-49FF409A6F1D}" type="slidenum">
              <a:rPr lang="fr-FR" smtClean="0"/>
              <a:t>15</a:t>
            </a:fld>
            <a:endParaRPr lang="fr-FR"/>
          </a:p>
        </p:txBody>
      </p:sp>
      <p:sp>
        <p:nvSpPr>
          <p:cNvPr id="7" name="Sous-titre 2">
            <a:extLst>
              <a:ext uri="{FF2B5EF4-FFF2-40B4-BE49-F238E27FC236}">
                <a16:creationId xmlns:a16="http://schemas.microsoft.com/office/drawing/2014/main" id="{E82EC66A-A08B-42E4-8C03-30B8B258750B}"/>
              </a:ext>
            </a:extLst>
          </p:cNvPr>
          <p:cNvSpPr txBox="1">
            <a:spLocks noChangeArrowheads="1"/>
          </p:cNvSpPr>
          <p:nvPr>
            <p:custDataLst>
              <p:tags r:id="rId2"/>
            </p:custDataLst>
          </p:nvPr>
        </p:nvSpPr>
        <p:spPr bwMode="auto">
          <a:xfrm>
            <a:off x="971550" y="1570085"/>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rPr>
              <a:t>Déchets </a:t>
            </a:r>
          </a:p>
        </p:txBody>
      </p:sp>
      <p:sp>
        <p:nvSpPr>
          <p:cNvPr id="8" name="ZoneTexte 7">
            <a:extLst>
              <a:ext uri="{FF2B5EF4-FFF2-40B4-BE49-F238E27FC236}">
                <a16:creationId xmlns:a16="http://schemas.microsoft.com/office/drawing/2014/main" id="{31F1AC2D-95EC-4636-87F2-FDFEBB8FD7A1}"/>
              </a:ext>
            </a:extLst>
          </p:cNvPr>
          <p:cNvSpPr txBox="1">
            <a:spLocks noChangeArrowheads="1"/>
          </p:cNvSpPr>
          <p:nvPr>
            <p:custDataLst>
              <p:tags r:id="rId3"/>
            </p:custDataLst>
          </p:nvPr>
        </p:nvSpPr>
        <p:spPr bwMode="auto">
          <a:xfrm>
            <a:off x="485775" y="1794270"/>
            <a:ext cx="8172450" cy="663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600" b="1"/>
              <a:t>Amiante : DS 678</a:t>
            </a:r>
          </a:p>
          <a:p>
            <a:pPr algn="just">
              <a:lnSpc>
                <a:spcPts val="1200"/>
              </a:lnSpc>
              <a:spcAft>
                <a:spcPts val="600"/>
              </a:spcAft>
            </a:pPr>
            <a:r>
              <a:rPr lang="fr-FR" sz="1400">
                <a:effectLst/>
                <a:ea typeface="Times New Roman" panose="02020603050405020304" pitchFamily="18" charset="0"/>
              </a:rPr>
              <a:t>Les déchets constitués d'objets et matériaux contaminés par de l'amiante libre (Nos ONU 2212 et 2590), non fixé ou immergé dans un liant de telle sorte qu'aucune émission de quantités dangereuses d'amiante respirable ne puisse se produire, peuvent être transportés en vertu des dispositions du chapitre 7.3 à condition que les dispositions suivantes soient respectées :</a:t>
            </a:r>
          </a:p>
          <a:p>
            <a:pPr algn="just">
              <a:lnSpc>
                <a:spcPts val="1200"/>
              </a:lnSpc>
              <a:spcAft>
                <a:spcPts val="600"/>
              </a:spcAft>
            </a:pPr>
            <a:r>
              <a:rPr lang="fr-FR" sz="1400">
                <a:effectLst/>
                <a:ea typeface="Times New Roman" panose="02020603050405020304" pitchFamily="18" charset="0"/>
              </a:rPr>
              <a:t>a)	Les déchets sont transportés uniquement du site où ces déchets sont générés vers une installation d'élimination définitive. Entre ces deux types de sites, seules les opérations de stockage intermédiaire, réalisées sans déchargement ni transfert du conteneur-bag, sont autorisées ;</a:t>
            </a:r>
          </a:p>
          <a:p>
            <a:pPr algn="just">
              <a:lnSpc>
                <a:spcPts val="1200"/>
              </a:lnSpc>
              <a:spcAft>
                <a:spcPts val="600"/>
              </a:spcAft>
            </a:pPr>
            <a:r>
              <a:rPr lang="fr-FR" sz="1400">
                <a:effectLst/>
                <a:ea typeface="Times New Roman" panose="02020603050405020304" pitchFamily="18" charset="0"/>
              </a:rPr>
              <a:t>b)	Les déchets appartiennent à l'une de ces catégories :</a:t>
            </a:r>
          </a:p>
          <a:p>
            <a:pPr algn="just">
              <a:lnSpc>
                <a:spcPts val="1200"/>
              </a:lnSpc>
              <a:spcAft>
                <a:spcPts val="600"/>
              </a:spcAft>
            </a:pPr>
            <a:r>
              <a:rPr lang="fr-FR" sz="1400">
                <a:effectLst/>
                <a:ea typeface="Times New Roman" panose="02020603050405020304" pitchFamily="18" charset="0"/>
              </a:rPr>
              <a:t>i)	Déchets solides issus de travaux de voirie, y compris les déchets de </a:t>
            </a:r>
            <a:r>
              <a:rPr lang="fr-FR" sz="1400" err="1">
                <a:effectLst/>
                <a:ea typeface="Times New Roman" panose="02020603050405020304" pitchFamily="18" charset="0"/>
              </a:rPr>
              <a:t>fraisat</a:t>
            </a:r>
            <a:r>
              <a:rPr lang="fr-FR" sz="1400">
                <a:effectLst/>
                <a:ea typeface="Times New Roman" panose="02020603050405020304" pitchFamily="18" charset="0"/>
              </a:rPr>
              <a:t> d’enrobés contaminés par de l'amiante libre ainsi que leurs résidus de balayage ;</a:t>
            </a:r>
          </a:p>
          <a:p>
            <a:pPr algn="just">
              <a:lnSpc>
                <a:spcPts val="1200"/>
              </a:lnSpc>
              <a:spcAft>
                <a:spcPts val="600"/>
              </a:spcAft>
            </a:pPr>
            <a:r>
              <a:rPr lang="fr-FR" sz="1400">
                <a:effectLst/>
                <a:ea typeface="Times New Roman" panose="02020603050405020304" pitchFamily="18" charset="0"/>
              </a:rPr>
              <a:t>ii)	Terres contaminées par de l'amiante libre ;</a:t>
            </a:r>
          </a:p>
          <a:p>
            <a:pPr algn="just">
              <a:lnSpc>
                <a:spcPts val="1200"/>
              </a:lnSpc>
              <a:spcAft>
                <a:spcPts val="600"/>
              </a:spcAft>
            </a:pPr>
            <a:r>
              <a:rPr lang="fr-FR" sz="1400">
                <a:effectLst/>
                <a:ea typeface="Times New Roman" panose="02020603050405020304" pitchFamily="18" charset="0"/>
              </a:rPr>
              <a:t>iii)	Objets (par exemple, meubles) contaminés par de l'amiante libre provenant de structures ou de bâtiments sinistrés ;</a:t>
            </a:r>
          </a:p>
          <a:p>
            <a:pPr algn="just">
              <a:lnSpc>
                <a:spcPts val="1200"/>
              </a:lnSpc>
              <a:spcAft>
                <a:spcPts val="600"/>
              </a:spcAft>
            </a:pPr>
            <a:r>
              <a:rPr lang="fr-FR" sz="1400">
                <a:effectLst/>
                <a:ea typeface="Times New Roman" panose="02020603050405020304" pitchFamily="18" charset="0"/>
              </a:rPr>
              <a:t>iv)	Matériaux provenant de structures ou de bâtiments sinistrés contaminés par de l'amiante libre qui ne peuvent, en raison de leur volume ou de leur masse, être emballés conformément à l'instruction d'emballage applicable au numéro ONU utilisé (No ONU 2212 ou 2590, selon le cas) ; ou</a:t>
            </a:r>
          </a:p>
          <a:p>
            <a:pPr algn="just">
              <a:lnSpc>
                <a:spcPts val="1200"/>
              </a:lnSpc>
              <a:spcAft>
                <a:spcPts val="600"/>
              </a:spcAft>
            </a:pPr>
            <a:r>
              <a:rPr lang="fr-FR" sz="1400">
                <a:effectLst/>
                <a:ea typeface="Times New Roman" panose="02020603050405020304" pitchFamily="18" charset="0"/>
              </a:rPr>
              <a:t>v)	Déchets de chantier contaminés par de l'amiante libre provenant de structures ou de bâtiments démolis ou rénovés, qui ne peuvent, en raison de leur taille ou de leur masse, être emballés conformément à l'instruction d'emballage applicable au numéro ONU utilisé (No ONU 2212 ou 2590, selon le cas) ;</a:t>
            </a:r>
          </a:p>
          <a:p>
            <a:pPr algn="just">
              <a:lnSpc>
                <a:spcPts val="1200"/>
              </a:lnSpc>
              <a:spcAft>
                <a:spcPts val="600"/>
              </a:spcAft>
            </a:pPr>
            <a:r>
              <a:rPr lang="fr-FR" sz="1400">
                <a:effectLst/>
                <a:ea typeface="Times New Roman" panose="02020603050405020304" pitchFamily="18" charset="0"/>
              </a:rPr>
              <a:t>c)	Les déchets visés par les présentes dispositions ne doivent pas être mélangés ou chargés avec d'autres déchets contenant de l'amiante ni avec tout autre déchet, dangereux ou non ;</a:t>
            </a:r>
          </a:p>
          <a:p>
            <a:pPr algn="just">
              <a:lnSpc>
                <a:spcPts val="1200"/>
              </a:lnSpc>
              <a:spcAft>
                <a:spcPts val="600"/>
              </a:spcAft>
            </a:pPr>
            <a:r>
              <a:rPr lang="fr-FR" sz="1400">
                <a:effectLst/>
                <a:ea typeface="Times New Roman" panose="02020603050405020304" pitchFamily="18" charset="0"/>
              </a:rPr>
              <a:t>d)	Chaque expédition est considérée comme un chargement complet au sens de la définition du 1.2.1 ; et</a:t>
            </a:r>
          </a:p>
          <a:p>
            <a:pPr algn="just">
              <a:lnSpc>
                <a:spcPts val="1200"/>
              </a:lnSpc>
              <a:spcAft>
                <a:spcPts val="600"/>
              </a:spcAft>
            </a:pPr>
            <a:r>
              <a:rPr lang="fr-FR" sz="1400">
                <a:effectLst/>
                <a:ea typeface="Times New Roman" panose="02020603050405020304" pitchFamily="18" charset="0"/>
              </a:rPr>
              <a:t>e)	Le document de transport est conforme au 5.4.1.1.4. </a:t>
            </a:r>
          </a:p>
          <a:p>
            <a:pPr eaLnBrk="1" hangingPunct="1"/>
            <a:endParaRPr lang="fr-FR" altLang="fr-FR" sz="1600" b="1"/>
          </a:p>
          <a:p>
            <a:pPr eaLnBrk="1" hangingPunct="1"/>
            <a:endParaRPr lang="fr-FR" altLang="fr-FR" sz="1600" b="1"/>
          </a:p>
          <a:p>
            <a:pPr eaLnBrk="1" hangingPunct="1"/>
            <a:r>
              <a:rPr lang="fr-FR" altLang="fr-FR" sz="2400" b="1"/>
              <a:t> </a:t>
            </a:r>
            <a:endParaRPr lang="fr-BE" altLang="fr-FR" sz="2200" b="1"/>
          </a:p>
          <a:p>
            <a:pPr marL="342900" indent="-342900" eaLnBrk="1" hangingPunct="1">
              <a:buFont typeface="Wingdings" panose="05000000000000000000" pitchFamily="2" charset="2"/>
              <a:buChar char="ü"/>
            </a:pPr>
            <a:endParaRPr lang="fr-BE" altLang="fr-FR" sz="2400">
              <a:latin typeface="Calibri" panose="020F0502020204030204"/>
              <a:cs typeface="Calibri" panose="020F0502020204030204"/>
            </a:endParaRPr>
          </a:p>
          <a:p>
            <a:pPr>
              <a:defRPr/>
            </a:pPr>
            <a:endParaRPr lang="fr-FR" altLang="en-US" sz="2400" b="1"/>
          </a:p>
        </p:txBody>
      </p:sp>
    </p:spTree>
    <p:extLst>
      <p:ext uri="{BB962C8B-B14F-4D97-AF65-F5344CB8AC3E}">
        <p14:creationId xmlns:p14="http://schemas.microsoft.com/office/powerpoint/2010/main" val="3495921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4FB1F80F-BF31-442B-9BF4-FBBEA622868B}"/>
              </a:ext>
            </a:extLst>
          </p:cNvPr>
          <p:cNvSpPr>
            <a:spLocks noGrp="1"/>
          </p:cNvSpPr>
          <p:nvPr>
            <p:ph type="ftr" sz="quarter" idx="11"/>
          </p:nvPr>
        </p:nvSpPr>
        <p:spPr/>
        <p:txBody>
          <a:bodyPr/>
          <a:lstStyle/>
          <a:p>
            <a:r>
              <a:rPr lang="fr-FR"/>
              <a:t>AG 2023 – 21/06/2024</a:t>
            </a:r>
          </a:p>
        </p:txBody>
      </p:sp>
      <p:sp>
        <p:nvSpPr>
          <p:cNvPr id="4" name="Espace réservé du numéro de diapositive 3">
            <a:extLst>
              <a:ext uri="{FF2B5EF4-FFF2-40B4-BE49-F238E27FC236}">
                <a16:creationId xmlns:a16="http://schemas.microsoft.com/office/drawing/2014/main" id="{38FFAEBC-81B3-64E4-6BDD-AE292083C1E6}"/>
              </a:ext>
            </a:extLst>
          </p:cNvPr>
          <p:cNvSpPr>
            <a:spLocks noGrp="1"/>
          </p:cNvSpPr>
          <p:nvPr>
            <p:ph type="sldNum" sz="quarter" idx="12"/>
          </p:nvPr>
        </p:nvSpPr>
        <p:spPr/>
        <p:txBody>
          <a:bodyPr/>
          <a:lstStyle/>
          <a:p>
            <a:fld id="{FA8FD78D-6358-4363-AF3E-49FF409A6F1D}" type="slidenum">
              <a:rPr lang="fr-FR" smtClean="0"/>
              <a:t>16</a:t>
            </a:fld>
            <a:endParaRPr lang="fr-FR"/>
          </a:p>
        </p:txBody>
      </p:sp>
      <p:sp>
        <p:nvSpPr>
          <p:cNvPr id="5" name="Espace réservé du texte 1">
            <a:extLst>
              <a:ext uri="{FF2B5EF4-FFF2-40B4-BE49-F238E27FC236}">
                <a16:creationId xmlns:a16="http://schemas.microsoft.com/office/drawing/2014/main" id="{ED13201C-0252-48AE-8A60-6093D8A4AC3E}"/>
              </a:ext>
            </a:extLst>
          </p:cNvPr>
          <p:cNvSpPr>
            <a:spLocks noGrp="1"/>
          </p:cNvSpPr>
          <p:nvPr/>
        </p:nvSpPr>
        <p:spPr>
          <a:xfrm>
            <a:off x="628650" y="2307539"/>
            <a:ext cx="7886700" cy="396056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a:cs typeface="Calibri"/>
              </a:rPr>
              <a:t>Modification du 5.3.2.1.3</a:t>
            </a:r>
          </a:p>
          <a:p>
            <a:pPr marL="0" indent="0" algn="just">
              <a:spcAft>
                <a:spcPts val="450"/>
              </a:spcAft>
              <a:buNone/>
            </a:pPr>
            <a:r>
              <a:rPr lang="fr-FR" sz="2000"/>
              <a:t>"Il n'est pas nécessaire d'apposer les panneaux de couleur orange prescrits au 5.3.2.1.2 sur les véhicules-citernes ou les unités de transport comportant une ou plusieurs citernes qui transportent des matières des Nos ONU 1202, 1203</a:t>
            </a:r>
            <a:r>
              <a:rPr lang="fr-FR" sz="2000">
                <a:solidFill>
                  <a:srgbClr val="FF0000"/>
                </a:solidFill>
              </a:rPr>
              <a:t>,</a:t>
            </a:r>
            <a:r>
              <a:rPr lang="fr-FR" sz="2000" strike="sngStrike"/>
              <a:t> ou</a:t>
            </a:r>
            <a:r>
              <a:rPr lang="fr-FR" sz="2000"/>
              <a:t> 1223 </a:t>
            </a:r>
            <a:r>
              <a:rPr lang="fr-FR" sz="2000">
                <a:solidFill>
                  <a:srgbClr val="0070C0"/>
                </a:solidFill>
              </a:rPr>
              <a:t>ou 3475</a:t>
            </a:r>
            <a:r>
              <a:rPr lang="fr-FR" sz="2000"/>
              <a:t>, ou du carburant aviation classé sous les Nos 1268 ou 1863 mais aucune autre matière dangereuse si les panneaux fixés à l'avant et à l'arrière conformément au 5.3.2.1.1 portent le numéro d'identification de danger et le numéro ONU prescrits:</a:t>
            </a:r>
            <a:endParaRPr lang="fr-FR" sz="2000">
              <a:cs typeface="Calibri"/>
            </a:endParaRPr>
          </a:p>
          <a:p>
            <a:pPr lvl="1" algn="just">
              <a:spcAft>
                <a:spcPts val="450"/>
              </a:spcAft>
            </a:pPr>
            <a:r>
              <a:rPr lang="fr-FR" sz="2000">
                <a:solidFill>
                  <a:srgbClr val="0070C0"/>
                </a:solidFill>
              </a:rPr>
              <a:t>pour le No ONU 3475 ; ou</a:t>
            </a:r>
            <a:endParaRPr lang="fr-FR" sz="2000">
              <a:solidFill>
                <a:srgbClr val="0070C0"/>
              </a:solidFill>
              <a:cs typeface="Calibri"/>
            </a:endParaRPr>
          </a:p>
          <a:p>
            <a:pPr lvl="1" algn="just">
              <a:spcAft>
                <a:spcPts val="450"/>
              </a:spcAft>
            </a:pPr>
            <a:r>
              <a:rPr lang="fr-FR" sz="2000"/>
              <a:t>pour la matière la plus dangereuse transportée, c'est à dire la matière ayant le point d'éclair le plus bas</a:t>
            </a:r>
            <a:r>
              <a:rPr lang="fr-FR" sz="2000">
                <a:solidFill>
                  <a:srgbClr val="0070C0"/>
                </a:solidFill>
              </a:rPr>
              <a:t>, en l’absence de matière du No ONU 3475</a:t>
            </a:r>
            <a:r>
              <a:rPr lang="fr-FR" sz="2000"/>
              <a:t>."</a:t>
            </a:r>
            <a:endParaRPr lang="fr-FR" sz="2000">
              <a:cs typeface="Calibri"/>
            </a:endParaRPr>
          </a:p>
        </p:txBody>
      </p:sp>
      <p:sp>
        <p:nvSpPr>
          <p:cNvPr id="7" name="Sous-titre 2">
            <a:extLst>
              <a:ext uri="{FF2B5EF4-FFF2-40B4-BE49-F238E27FC236}">
                <a16:creationId xmlns:a16="http://schemas.microsoft.com/office/drawing/2014/main" id="{255A0E1A-0086-E3C1-6C5A-5BC78EB5142E}"/>
              </a:ext>
            </a:extLst>
          </p:cNvPr>
          <p:cNvSpPr txBox="1">
            <a:spLocks noChangeArrowheads="1"/>
          </p:cNvSpPr>
          <p:nvPr>
            <p:custDataLst>
              <p:tags r:id="rId1"/>
            </p:custDataLst>
          </p:nvPr>
        </p:nvSpPr>
        <p:spPr bwMode="auto">
          <a:xfrm>
            <a:off x="971550" y="1570085"/>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cs typeface="Calibri"/>
              </a:rPr>
              <a:t>Placardage véhicule citerne </a:t>
            </a:r>
            <a:endParaRPr lang="fr-FR" altLang="fr-FR" sz="3200">
              <a:solidFill>
                <a:srgbClr val="00B050"/>
              </a:solidFill>
            </a:endParaRPr>
          </a:p>
        </p:txBody>
      </p:sp>
    </p:spTree>
    <p:extLst>
      <p:ext uri="{BB962C8B-B14F-4D97-AF65-F5344CB8AC3E}">
        <p14:creationId xmlns:p14="http://schemas.microsoft.com/office/powerpoint/2010/main" val="1224049607"/>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8FFAEBC-81B3-64E4-6BDD-AE292083C1E6}"/>
              </a:ext>
            </a:extLst>
          </p:cNvPr>
          <p:cNvSpPr>
            <a:spLocks noGrp="1"/>
          </p:cNvSpPr>
          <p:nvPr>
            <p:ph type="sldNum" sz="quarter" idx="12"/>
          </p:nvPr>
        </p:nvSpPr>
        <p:spPr/>
        <p:txBody>
          <a:bodyPr/>
          <a:lstStyle/>
          <a:p>
            <a:fld id="{FA8FD78D-6358-4363-AF3E-49FF409A6F1D}" type="slidenum">
              <a:rPr lang="fr-FR" smtClean="0"/>
              <a:t>17</a:t>
            </a:fld>
            <a:endParaRPr lang="fr-FR"/>
          </a:p>
        </p:txBody>
      </p:sp>
      <p:pic>
        <p:nvPicPr>
          <p:cNvPr id="2" name="Image 1" descr="Une image contenant véhicule, transport, roue, Véhicule terrestre&#10;&#10;Description générée automatiquement">
            <a:extLst>
              <a:ext uri="{FF2B5EF4-FFF2-40B4-BE49-F238E27FC236}">
                <a16:creationId xmlns:a16="http://schemas.microsoft.com/office/drawing/2014/main" id="{BFCF33A2-A624-8253-FD3B-AD3330C373FA}"/>
              </a:ext>
            </a:extLst>
          </p:cNvPr>
          <p:cNvPicPr>
            <a:picLocks noChangeAspect="1"/>
          </p:cNvPicPr>
          <p:nvPr/>
        </p:nvPicPr>
        <p:blipFill>
          <a:blip r:embed="rId3"/>
          <a:stretch>
            <a:fillRect/>
          </a:stretch>
        </p:blipFill>
        <p:spPr>
          <a:xfrm>
            <a:off x="5640981" y="4169175"/>
            <a:ext cx="3040946" cy="2453407"/>
          </a:xfrm>
          <a:prstGeom prst="rect">
            <a:avLst/>
          </a:prstGeom>
        </p:spPr>
      </p:pic>
      <p:sp>
        <p:nvSpPr>
          <p:cNvPr id="6" name="Titre 1">
            <a:extLst>
              <a:ext uri="{FF2B5EF4-FFF2-40B4-BE49-F238E27FC236}">
                <a16:creationId xmlns:a16="http://schemas.microsoft.com/office/drawing/2014/main" id="{E8FF7417-EDB5-0495-062F-8AE36BD4323D}"/>
              </a:ext>
            </a:extLst>
          </p:cNvPr>
          <p:cNvSpPr txBox="1">
            <a:spLocks/>
          </p:cNvSpPr>
          <p:nvPr/>
        </p:nvSpPr>
        <p:spPr>
          <a:xfrm>
            <a:off x="1129115" y="3755934"/>
            <a:ext cx="5852037" cy="2767754"/>
          </a:xfrm>
          <a:prstGeom prst="rect">
            <a:avLst/>
          </a:prstGeom>
        </p:spPr>
        <p:txBody>
          <a:bodyPr vert="horz" lIns="51435" tIns="25718" rIns="51435" bIns="25718" rtlCol="0" anchor="b">
            <a:noAutofit/>
          </a:bodyPr>
          <a:lstStyle>
            <a:lvl1pPr algn="l" defTabSz="914400" rtl="0" eaLnBrk="1" latinLnBrk="0" hangingPunct="1">
              <a:lnSpc>
                <a:spcPct val="90000"/>
              </a:lnSpc>
              <a:spcBef>
                <a:spcPct val="0"/>
              </a:spcBef>
              <a:buNone/>
              <a:defRPr sz="3200" kern="1200" cap="none" baseline="0">
                <a:solidFill>
                  <a:schemeClr val="tx2"/>
                </a:solidFill>
                <a:latin typeface="+mj-lt"/>
                <a:ea typeface="+mj-ea"/>
                <a:cs typeface="+mj-cs"/>
              </a:defRPr>
            </a:lvl1pPr>
          </a:lstStyle>
          <a:p>
            <a:pPr algn="ctr"/>
            <a:br>
              <a:rPr lang="fr-FR" sz="2700"/>
            </a:br>
            <a:r>
              <a:rPr lang="fr-FR">
                <a:solidFill>
                  <a:srgbClr val="00B050"/>
                </a:solidFill>
                <a:latin typeface="+mn-lt"/>
                <a:ea typeface="+mn-ea"/>
                <a:cs typeface="Calibri"/>
              </a:rPr>
              <a:t>Camions électriques et H2 </a:t>
            </a:r>
          </a:p>
          <a:p>
            <a:pPr algn="ctr"/>
            <a:endParaRPr lang="fr-FR" sz="2700"/>
          </a:p>
          <a:p>
            <a:pPr algn="ctr"/>
            <a:endParaRPr lang="fr-FR" sz="2700"/>
          </a:p>
          <a:p>
            <a:pPr algn="ctr"/>
            <a:endParaRPr lang="fr-FR" sz="2700">
              <a:cs typeface="Arial" panose="020B0604020202020204"/>
            </a:endParaRPr>
          </a:p>
          <a:p>
            <a:pPr algn="ctr"/>
            <a:endParaRPr lang="fr-FR" sz="2700"/>
          </a:p>
          <a:p>
            <a:pPr algn="ctr"/>
            <a:endParaRPr lang="fr-FR" sz="2700"/>
          </a:p>
        </p:txBody>
      </p:sp>
      <p:pic>
        <p:nvPicPr>
          <p:cNvPr id="8" name="Image 7" descr="Une image contenant ciel, plein air, capture d’écran, roue&#10;&#10;Description générée automatiquement">
            <a:extLst>
              <a:ext uri="{FF2B5EF4-FFF2-40B4-BE49-F238E27FC236}">
                <a16:creationId xmlns:a16="http://schemas.microsoft.com/office/drawing/2014/main" id="{4F4C6DD9-A86A-8F70-3D11-34BC29A9DD98}"/>
              </a:ext>
            </a:extLst>
          </p:cNvPr>
          <p:cNvPicPr>
            <a:picLocks noChangeAspect="1"/>
          </p:cNvPicPr>
          <p:nvPr/>
        </p:nvPicPr>
        <p:blipFill>
          <a:blip r:embed="rId4"/>
          <a:stretch>
            <a:fillRect/>
          </a:stretch>
        </p:blipFill>
        <p:spPr>
          <a:xfrm>
            <a:off x="985837" y="1831628"/>
            <a:ext cx="3586163" cy="2002947"/>
          </a:xfrm>
          <a:prstGeom prst="rect">
            <a:avLst/>
          </a:prstGeom>
        </p:spPr>
      </p:pic>
      <p:sp>
        <p:nvSpPr>
          <p:cNvPr id="10" name="Espace réservé du pied de page 6">
            <a:extLst>
              <a:ext uri="{FF2B5EF4-FFF2-40B4-BE49-F238E27FC236}">
                <a16:creationId xmlns:a16="http://schemas.microsoft.com/office/drawing/2014/main" id="{0AB3A8E0-C232-771A-D91E-746A160611B6}"/>
              </a:ext>
            </a:extLst>
          </p:cNvPr>
          <p:cNvSpPr>
            <a:spLocks noGrp="1"/>
          </p:cNvSpPr>
          <p:nvPr>
            <p:ph type="ftr" sz="quarter" idx="11"/>
            <p:custDataLst>
              <p:tags r:id="rId1"/>
            </p:custDataLst>
          </p:nvPr>
        </p:nvSpPr>
        <p:spPr>
          <a:xfrm>
            <a:off x="3028950" y="6509581"/>
            <a:ext cx="3086100" cy="211895"/>
          </a:xfrm>
        </p:spPr>
        <p:txBody>
          <a:bodyPr/>
          <a:lstStyle/>
          <a:p>
            <a:r>
              <a:rPr lang="fr-FR"/>
              <a:t>AG 2023 – 21/06/2024</a:t>
            </a:r>
          </a:p>
        </p:txBody>
      </p:sp>
    </p:spTree>
    <p:extLst>
      <p:ext uri="{BB962C8B-B14F-4D97-AF65-F5344CB8AC3E}">
        <p14:creationId xmlns:p14="http://schemas.microsoft.com/office/powerpoint/2010/main" val="2936323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8FFAEBC-81B3-64E4-6BDD-AE292083C1E6}"/>
              </a:ext>
            </a:extLst>
          </p:cNvPr>
          <p:cNvSpPr>
            <a:spLocks noGrp="1"/>
          </p:cNvSpPr>
          <p:nvPr>
            <p:ph type="sldNum" sz="quarter" idx="12"/>
          </p:nvPr>
        </p:nvSpPr>
        <p:spPr/>
        <p:txBody>
          <a:bodyPr/>
          <a:lstStyle/>
          <a:p>
            <a:fld id="{FA8FD78D-6358-4363-AF3E-49FF409A6F1D}" type="slidenum">
              <a:rPr lang="fr-FR" smtClean="0"/>
              <a:t>18</a:t>
            </a:fld>
            <a:endParaRPr lang="fr-FR"/>
          </a:p>
        </p:txBody>
      </p:sp>
      <p:sp>
        <p:nvSpPr>
          <p:cNvPr id="2" name="Espace réservé du texte 3">
            <a:extLst>
              <a:ext uri="{FF2B5EF4-FFF2-40B4-BE49-F238E27FC236}">
                <a16:creationId xmlns:a16="http://schemas.microsoft.com/office/drawing/2014/main" id="{D5BFD425-51E8-07DE-08A5-9C1DD3F629FA}"/>
              </a:ext>
            </a:extLst>
          </p:cNvPr>
          <p:cNvSpPr txBox="1">
            <a:spLocks/>
          </p:cNvSpPr>
          <p:nvPr/>
        </p:nvSpPr>
        <p:spPr>
          <a:xfrm>
            <a:off x="1771650" y="1733546"/>
            <a:ext cx="7209790" cy="4987930"/>
          </a:xfrm>
          <a:prstGeom prst="rect">
            <a:avLst/>
          </a:prstGeom>
        </p:spPr>
        <p:txBody>
          <a:bodyPr vert="horz" lIns="91440" tIns="45720" rIns="91440" bIns="45720" rtlCol="0" anchor="t">
            <a:no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705" indent="-179705" algn="l"/>
            <a:endParaRPr lang="fr-FR" sz="1400">
              <a:solidFill>
                <a:schemeClr val="tx1"/>
              </a:solidFill>
              <a:latin typeface="Arial"/>
              <a:cs typeface="Arial" panose="020B0604020202020204"/>
            </a:endParaRPr>
          </a:p>
          <a:p>
            <a:pPr marL="179705" indent="-179705" algn="l"/>
            <a:r>
              <a:rPr lang="fr-FR" sz="1800">
                <a:solidFill>
                  <a:schemeClr val="tx1"/>
                </a:solidFill>
                <a:latin typeface="Arial"/>
                <a:ea typeface="Times New Roman" panose="02020603050405020304" pitchFamily="18" charset="0"/>
                <a:cs typeface="Arial" panose="020B0604020202020204"/>
              </a:rPr>
              <a:t>Le transport des emballages de marchandises dangereuses est autorisé avec un camion électrique ou H2 </a:t>
            </a:r>
          </a:p>
          <a:p>
            <a:pPr marL="179705" indent="-179705" algn="l"/>
            <a:endParaRPr lang="fr-FR" sz="1800">
              <a:solidFill>
                <a:schemeClr val="tx1"/>
              </a:solidFill>
              <a:latin typeface="Arial"/>
              <a:ea typeface="Times New Roman" panose="02020603050405020304" pitchFamily="18" charset="0"/>
              <a:cs typeface="Arial" panose="020B0604020202020204"/>
            </a:endParaRPr>
          </a:p>
          <a:p>
            <a:pPr marL="179705" indent="-179705" algn="l"/>
            <a:endParaRPr lang="fr-FR" sz="1800">
              <a:solidFill>
                <a:schemeClr val="tx1"/>
              </a:solidFill>
              <a:latin typeface="Arial"/>
              <a:ea typeface="Times New Roman" panose="02020603050405020304" pitchFamily="18" charset="0"/>
              <a:cs typeface="Arial" panose="020B0604020202020204"/>
            </a:endParaRPr>
          </a:p>
          <a:p>
            <a:pPr marL="179705" indent="-179705" algn="l"/>
            <a:r>
              <a:rPr lang="fr-FR" sz="1800">
                <a:solidFill>
                  <a:schemeClr val="tx1"/>
                </a:solidFill>
                <a:latin typeface="Arial"/>
                <a:ea typeface="Times New Roman" panose="02020603050405020304" pitchFamily="18" charset="0"/>
                <a:cs typeface="Arial" panose="020B0604020202020204"/>
              </a:rPr>
              <a:t>L'ADR 2023 a autorisé les véhicules AT (camions citernes) à transporter des matières dangereuses. Les véhicules AT peuvent transporter les matières comme des liquides faiblement inflammables, des matières toxiques, corrosives, etc... </a:t>
            </a:r>
          </a:p>
          <a:p>
            <a:pPr marL="179705" indent="-179705" algn="l"/>
            <a:endParaRPr lang="fr-FR" sz="1800">
              <a:solidFill>
                <a:schemeClr val="tx1"/>
              </a:solidFill>
              <a:latin typeface="Arial"/>
              <a:ea typeface="Times New Roman" panose="02020603050405020304" pitchFamily="18" charset="0"/>
              <a:cs typeface="Arial" panose="020B0604020202020204"/>
            </a:endParaRPr>
          </a:p>
          <a:p>
            <a:pPr marL="179705" indent="-179705" algn="l"/>
            <a:r>
              <a:rPr lang="fr-FR" sz="1800">
                <a:solidFill>
                  <a:schemeClr val="tx1"/>
                </a:solidFill>
                <a:latin typeface="Arial"/>
                <a:ea typeface="Times New Roman" panose="02020603050405020304" pitchFamily="18" charset="0"/>
                <a:cs typeface="Arial" panose="020B0604020202020204"/>
              </a:rPr>
              <a:t>L'ADR 2025 va autoriser pour toutes les matières sauf le nucléaire et les explosifs : </a:t>
            </a:r>
          </a:p>
          <a:p>
            <a:pPr marL="359410" lvl="1" indent="-179705">
              <a:buFont typeface="Courier New" panose="020B0604020202020204" pitchFamily="34" charset="0"/>
              <a:buChar char="o"/>
            </a:pPr>
            <a:r>
              <a:rPr lang="fr-FR">
                <a:latin typeface="Arial"/>
                <a:ea typeface="Times New Roman" panose="02020603050405020304" pitchFamily="18" charset="0"/>
                <a:cs typeface="Arial" panose="020B0604020202020204"/>
              </a:rPr>
              <a:t>les véhicules électriques à la catégorie des véhicules FL, </a:t>
            </a:r>
          </a:p>
          <a:p>
            <a:pPr marL="359410" lvl="1" indent="-179705">
              <a:buFont typeface="Courier New" panose="020B0604020202020204" pitchFamily="34" charset="0"/>
              <a:buChar char="o"/>
            </a:pPr>
            <a:r>
              <a:rPr lang="fr-FR">
                <a:latin typeface="Arial"/>
                <a:ea typeface="Times New Roman" panose="02020603050405020304" pitchFamily="18" charset="0"/>
                <a:cs typeface="Arial" panose="020B0604020202020204"/>
              </a:rPr>
              <a:t>les véhicules à pile à combustible à hydrogène </a:t>
            </a:r>
          </a:p>
          <a:p>
            <a:pPr marL="359410" lvl="1" indent="-179705">
              <a:buFont typeface="Courier New" panose="020B0604020202020204" pitchFamily="34" charset="0"/>
              <a:buChar char="o"/>
            </a:pPr>
            <a:r>
              <a:rPr lang="fr-FR">
                <a:latin typeface="Arial"/>
                <a:ea typeface="Times New Roman" panose="02020603050405020304" pitchFamily="18" charset="0"/>
                <a:cs typeface="Arial" panose="020B0604020202020204"/>
              </a:rPr>
              <a:t>les véhicules équipés d’un moteur à combustion interne utilisant l’hydrogène comme carburant </a:t>
            </a:r>
          </a:p>
        </p:txBody>
      </p:sp>
      <p:pic>
        <p:nvPicPr>
          <p:cNvPr id="8" name="Image 7" descr="Une image contenant texte, Police, logo, livre&#10;&#10;Description générée automatiquement">
            <a:extLst>
              <a:ext uri="{FF2B5EF4-FFF2-40B4-BE49-F238E27FC236}">
                <a16:creationId xmlns:a16="http://schemas.microsoft.com/office/drawing/2014/main" id="{DB2099B7-ACBC-CEE0-82EE-09CF1993962B}"/>
              </a:ext>
            </a:extLst>
          </p:cNvPr>
          <p:cNvPicPr>
            <a:picLocks noChangeAspect="1"/>
          </p:cNvPicPr>
          <p:nvPr/>
        </p:nvPicPr>
        <p:blipFill>
          <a:blip r:embed="rId3"/>
          <a:stretch>
            <a:fillRect/>
          </a:stretch>
        </p:blipFill>
        <p:spPr>
          <a:xfrm>
            <a:off x="133856" y="3065641"/>
            <a:ext cx="1324334" cy="1580971"/>
          </a:xfrm>
          <a:prstGeom prst="rect">
            <a:avLst/>
          </a:prstGeom>
        </p:spPr>
      </p:pic>
      <p:sp>
        <p:nvSpPr>
          <p:cNvPr id="7" name="Espace réservé du pied de page 6">
            <a:extLst>
              <a:ext uri="{FF2B5EF4-FFF2-40B4-BE49-F238E27FC236}">
                <a16:creationId xmlns:a16="http://schemas.microsoft.com/office/drawing/2014/main" id="{D8788FEA-2369-4F71-8035-6E19AA3E720E}"/>
              </a:ext>
            </a:extLst>
          </p:cNvPr>
          <p:cNvSpPr>
            <a:spLocks noGrp="1"/>
          </p:cNvSpPr>
          <p:nvPr>
            <p:ph type="ftr" sz="quarter" idx="11"/>
            <p:custDataLst>
              <p:tags r:id="rId1"/>
            </p:custDataLst>
          </p:nvPr>
        </p:nvSpPr>
        <p:spPr>
          <a:xfrm>
            <a:off x="3028950" y="6509581"/>
            <a:ext cx="3086100" cy="211895"/>
          </a:xfrm>
        </p:spPr>
        <p:txBody>
          <a:bodyPr/>
          <a:lstStyle/>
          <a:p>
            <a:r>
              <a:rPr lang="fr-FR"/>
              <a:t>AG 2023 – 21/06/2024</a:t>
            </a:r>
          </a:p>
        </p:txBody>
      </p:sp>
    </p:spTree>
    <p:extLst>
      <p:ext uri="{BB962C8B-B14F-4D97-AF65-F5344CB8AC3E}">
        <p14:creationId xmlns:p14="http://schemas.microsoft.com/office/powerpoint/2010/main" val="950968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8FFAEBC-81B3-64E4-6BDD-AE292083C1E6}"/>
              </a:ext>
            </a:extLst>
          </p:cNvPr>
          <p:cNvSpPr>
            <a:spLocks noGrp="1"/>
          </p:cNvSpPr>
          <p:nvPr>
            <p:ph type="sldNum" sz="quarter" idx="12"/>
          </p:nvPr>
        </p:nvSpPr>
        <p:spPr/>
        <p:txBody>
          <a:bodyPr/>
          <a:lstStyle/>
          <a:p>
            <a:fld id="{FA8FD78D-6358-4363-AF3E-49FF409A6F1D}" type="slidenum">
              <a:rPr lang="fr-FR" smtClean="0"/>
              <a:t>19</a:t>
            </a:fld>
            <a:endParaRPr lang="fr-FR"/>
          </a:p>
        </p:txBody>
      </p:sp>
      <p:sp>
        <p:nvSpPr>
          <p:cNvPr id="2" name="Espace réservé du texte 3">
            <a:extLst>
              <a:ext uri="{FF2B5EF4-FFF2-40B4-BE49-F238E27FC236}">
                <a16:creationId xmlns:a16="http://schemas.microsoft.com/office/drawing/2014/main" id="{7F33FDCB-4CFD-ADEE-F6BA-E19C7003B5B0}"/>
              </a:ext>
            </a:extLst>
          </p:cNvPr>
          <p:cNvSpPr txBox="1">
            <a:spLocks/>
          </p:cNvSpPr>
          <p:nvPr/>
        </p:nvSpPr>
        <p:spPr>
          <a:xfrm>
            <a:off x="467022" y="2406968"/>
            <a:ext cx="7800009" cy="3339824"/>
          </a:xfrm>
          <a:prstGeom prst="rect">
            <a:avLst/>
          </a:prstGeom>
        </p:spPr>
        <p:txBody>
          <a:bodyPr vert="horz" lIns="68580" tIns="34290" rIns="68580" bIns="34290" rtlCol="0" anchor="t">
            <a:no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4620" indent="-134620" algn="l"/>
            <a:endParaRPr lang="fr-FR" sz="1800">
              <a:solidFill>
                <a:schemeClr val="tx1"/>
              </a:solidFill>
              <a:latin typeface="Arial"/>
              <a:cs typeface="Arial"/>
            </a:endParaRPr>
          </a:p>
          <a:p>
            <a:pPr marL="201930" lvl="2" indent="-134620">
              <a:lnSpc>
                <a:spcPct val="90000"/>
              </a:lnSpc>
              <a:spcBef>
                <a:spcPts val="500"/>
              </a:spcBef>
              <a:spcAft>
                <a:spcPts val="338"/>
              </a:spcAft>
              <a:buFont typeface="Arial" panose="020B0604020202020204" pitchFamily="34" charset="0"/>
              <a:buChar char="•"/>
              <a:tabLst>
                <a:tab pos="252889" algn="l"/>
              </a:tabLst>
            </a:pPr>
            <a:r>
              <a:rPr lang="fr-FR">
                <a:latin typeface="Arial"/>
                <a:cs typeface="Arial"/>
              </a:rPr>
              <a:t>Mesure transitoire permettant aux véhicules électriques ADR 2023 pour continuer à circuler.</a:t>
            </a:r>
          </a:p>
          <a:p>
            <a:pPr marL="201930" lvl="2" indent="-134620">
              <a:lnSpc>
                <a:spcPct val="90000"/>
              </a:lnSpc>
              <a:spcBef>
                <a:spcPts val="500"/>
              </a:spcBef>
              <a:spcAft>
                <a:spcPts val="338"/>
              </a:spcAft>
              <a:buFont typeface="Arial" panose="020B0604020202020204" pitchFamily="34" charset="0"/>
              <a:buChar char="•"/>
              <a:tabLst>
                <a:tab pos="252889" algn="l"/>
              </a:tabLst>
            </a:pPr>
            <a:r>
              <a:rPr lang="fr-FR">
                <a:latin typeface="Arial"/>
                <a:cs typeface="Arial"/>
              </a:rPr>
              <a:t>« Coupe-circuit de batterie » remplacé par  « Mise hors tension des circuits électriques ».</a:t>
            </a:r>
            <a:endParaRPr lang="en-US">
              <a:latin typeface="Arial"/>
              <a:cs typeface="Arial"/>
            </a:endParaRPr>
          </a:p>
          <a:p>
            <a:pPr marL="201930" lvl="2" indent="-134620">
              <a:lnSpc>
                <a:spcPct val="90000"/>
              </a:lnSpc>
              <a:spcBef>
                <a:spcPts val="500"/>
              </a:spcBef>
              <a:spcAft>
                <a:spcPts val="338"/>
              </a:spcAft>
              <a:buFont typeface="Arial" panose="020B0604020202020204" pitchFamily="34" charset="0"/>
              <a:buChar char="•"/>
              <a:tabLst>
                <a:tab pos="252889" algn="l"/>
              </a:tabLst>
            </a:pPr>
            <a:r>
              <a:rPr lang="fr-FR">
                <a:latin typeface="Arial"/>
                <a:cs typeface="Arial"/>
              </a:rPr>
              <a:t>modification de ce chapitre (coupe circuit)  Mise Hors tension doit se faire rapidement après l’actionnement du bouton  (avant 10 secondes et maintenant 30 secondes) </a:t>
            </a:r>
          </a:p>
        </p:txBody>
      </p:sp>
      <p:sp>
        <p:nvSpPr>
          <p:cNvPr id="6" name="Sous-titre 2">
            <a:extLst>
              <a:ext uri="{FF2B5EF4-FFF2-40B4-BE49-F238E27FC236}">
                <a16:creationId xmlns:a16="http://schemas.microsoft.com/office/drawing/2014/main" id="{ED66C99D-7D2E-A35A-7B35-7F6A5FC57899}"/>
              </a:ext>
            </a:extLst>
          </p:cNvPr>
          <p:cNvSpPr txBox="1">
            <a:spLocks noChangeArrowheads="1"/>
          </p:cNvSpPr>
          <p:nvPr>
            <p:custDataLst>
              <p:tags r:id="rId1"/>
            </p:custDataLst>
          </p:nvPr>
        </p:nvSpPr>
        <p:spPr bwMode="auto">
          <a:xfrm>
            <a:off x="971550" y="1570085"/>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cs typeface="Calibri"/>
              </a:rPr>
              <a:t>Véhicule électrique </a:t>
            </a:r>
            <a:endParaRPr lang="fr-FR" altLang="fr-FR" sz="3200">
              <a:solidFill>
                <a:srgbClr val="00B050"/>
              </a:solidFill>
            </a:endParaRPr>
          </a:p>
        </p:txBody>
      </p:sp>
      <p:sp>
        <p:nvSpPr>
          <p:cNvPr id="7" name="Espace réservé du pied de page 6">
            <a:extLst>
              <a:ext uri="{FF2B5EF4-FFF2-40B4-BE49-F238E27FC236}">
                <a16:creationId xmlns:a16="http://schemas.microsoft.com/office/drawing/2014/main" id="{21E51CE0-8457-5251-1E4B-FB20D1F24CA3}"/>
              </a:ext>
            </a:extLst>
          </p:cNvPr>
          <p:cNvSpPr>
            <a:spLocks noGrp="1"/>
          </p:cNvSpPr>
          <p:nvPr>
            <p:ph type="ftr" sz="quarter" idx="11"/>
            <p:custDataLst>
              <p:tags r:id="rId2"/>
            </p:custDataLst>
          </p:nvPr>
        </p:nvSpPr>
        <p:spPr>
          <a:xfrm>
            <a:off x="3028950" y="6509581"/>
            <a:ext cx="3086100" cy="211895"/>
          </a:xfrm>
        </p:spPr>
        <p:txBody>
          <a:bodyPr/>
          <a:lstStyle/>
          <a:p>
            <a:r>
              <a:rPr lang="fr-FR"/>
              <a:t>AG 2023 – 21/06/2024</a:t>
            </a:r>
          </a:p>
        </p:txBody>
      </p:sp>
    </p:spTree>
    <p:extLst>
      <p:ext uri="{BB962C8B-B14F-4D97-AF65-F5344CB8AC3E}">
        <p14:creationId xmlns:p14="http://schemas.microsoft.com/office/powerpoint/2010/main" val="307589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8895129-7EE9-4D90-9D7E-5855B9793D01}"/>
              </a:ext>
            </a:extLst>
          </p:cNvPr>
          <p:cNvSpPr>
            <a:spLocks noGrp="1"/>
          </p:cNvSpPr>
          <p:nvPr>
            <p:ph type="sldNum" sz="quarter" idx="12"/>
            <p:custDataLst>
              <p:tags r:id="rId1"/>
            </p:custDataLst>
          </p:nvPr>
        </p:nvSpPr>
        <p:spPr/>
        <p:txBody>
          <a:bodyPr/>
          <a:lstStyle/>
          <a:p>
            <a:fld id="{FA8FD78D-6358-4363-AF3E-49FF409A6F1D}" type="slidenum">
              <a:rPr lang="fr-FR" smtClean="0"/>
              <a:t>2</a:t>
            </a:fld>
            <a:endParaRPr lang="fr-FR"/>
          </a:p>
        </p:txBody>
      </p:sp>
      <p:sp>
        <p:nvSpPr>
          <p:cNvPr id="7" name="Sous-titre 2">
            <a:extLst>
              <a:ext uri="{FF2B5EF4-FFF2-40B4-BE49-F238E27FC236}">
                <a16:creationId xmlns:a16="http://schemas.microsoft.com/office/drawing/2014/main" id="{E82EC66A-A08B-42E4-8C03-30B8B258750B}"/>
              </a:ext>
            </a:extLst>
          </p:cNvPr>
          <p:cNvSpPr txBox="1">
            <a:spLocks noChangeArrowheads="1"/>
          </p:cNvSpPr>
          <p:nvPr>
            <p:custDataLst>
              <p:tags r:id="rId2"/>
            </p:custDataLst>
          </p:nvPr>
        </p:nvSpPr>
        <p:spPr bwMode="auto">
          <a:xfrm>
            <a:off x="971550" y="1783731"/>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rPr>
              <a:t>SOMMAIRE </a:t>
            </a:r>
          </a:p>
        </p:txBody>
      </p:sp>
      <p:sp>
        <p:nvSpPr>
          <p:cNvPr id="8" name="ZoneTexte 7">
            <a:extLst>
              <a:ext uri="{FF2B5EF4-FFF2-40B4-BE49-F238E27FC236}">
                <a16:creationId xmlns:a16="http://schemas.microsoft.com/office/drawing/2014/main" id="{31F1AC2D-95EC-4636-87F2-FDFEBB8FD7A1}"/>
              </a:ext>
            </a:extLst>
          </p:cNvPr>
          <p:cNvSpPr txBox="1">
            <a:spLocks noChangeArrowheads="1"/>
          </p:cNvSpPr>
          <p:nvPr>
            <p:custDataLst>
              <p:tags r:id="rId3"/>
            </p:custDataLst>
          </p:nvPr>
        </p:nvSpPr>
        <p:spPr bwMode="auto">
          <a:xfrm>
            <a:off x="485775" y="2638454"/>
            <a:ext cx="817245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sz="2400" b="1"/>
          </a:p>
          <a:p>
            <a:pPr eaLnBrk="1" hangingPunct="1"/>
            <a:endParaRPr lang="fr-BE" altLang="fr-FR" sz="2200" b="1"/>
          </a:p>
          <a:p>
            <a:pPr marL="342900" indent="-342900">
              <a:buFont typeface="Wingdings" panose="05000000000000000000" pitchFamily="2" charset="2"/>
              <a:buChar char="ü"/>
              <a:defRPr/>
            </a:pPr>
            <a:r>
              <a:rPr lang="fr-BE" altLang="fr-FR" sz="2400">
                <a:latin typeface="+mn-lt"/>
                <a:cs typeface="Calibri"/>
              </a:rPr>
              <a:t>Déclaration du CSTMD</a:t>
            </a:r>
            <a:endParaRPr lang="fr-BE" altLang="fr-FR" sz="2400">
              <a:latin typeface="+mn-lt"/>
              <a:cs typeface="+mn-cs"/>
            </a:endParaRPr>
          </a:p>
          <a:p>
            <a:pPr marL="342900" indent="-342900">
              <a:buFont typeface="Wingdings" panose="05000000000000000000" pitchFamily="2" charset="2"/>
              <a:buChar char="ü"/>
              <a:defRPr/>
            </a:pPr>
            <a:r>
              <a:rPr lang="fr-BE" altLang="fr-FR" sz="2400">
                <a:latin typeface="+mn-lt"/>
                <a:cs typeface="Calibri"/>
              </a:rPr>
              <a:t>Piles et batteries</a:t>
            </a:r>
            <a:endParaRPr lang="fr-BE" altLang="fr-FR" sz="2400">
              <a:latin typeface="+mn-lt"/>
              <a:cs typeface="+mn-cs"/>
            </a:endParaRPr>
          </a:p>
          <a:p>
            <a:pPr marL="342900" indent="-342900">
              <a:buFont typeface="Wingdings" panose="05000000000000000000" pitchFamily="2" charset="2"/>
              <a:buChar char="ü"/>
              <a:defRPr/>
            </a:pPr>
            <a:r>
              <a:rPr lang="fr-BE" altLang="fr-FR" sz="2400">
                <a:latin typeface="+mn-lt"/>
                <a:cs typeface="Calibri"/>
              </a:rPr>
              <a:t>Déchets (amiante, et conditionnement)</a:t>
            </a:r>
            <a:endParaRPr lang="fr-BE" altLang="fr-FR" sz="2400">
              <a:latin typeface="+mn-lt"/>
              <a:cs typeface="+mn-cs"/>
            </a:endParaRPr>
          </a:p>
          <a:p>
            <a:pPr marL="342900" indent="-342900">
              <a:buFont typeface="Wingdings" panose="05000000000000000000" pitchFamily="2" charset="2"/>
              <a:buChar char="ü"/>
              <a:defRPr/>
            </a:pPr>
            <a:r>
              <a:rPr lang="fr-BE" altLang="fr-FR" sz="2400">
                <a:latin typeface="+mn-lt"/>
                <a:cs typeface="+mn-cs"/>
              </a:rPr>
              <a:t>Véhicules</a:t>
            </a:r>
          </a:p>
          <a:p>
            <a:pPr marL="342900" indent="-342900">
              <a:buFont typeface="Wingdings" panose="05000000000000000000" pitchFamily="2" charset="2"/>
              <a:buChar char="ü"/>
              <a:defRPr/>
            </a:pPr>
            <a:endParaRPr lang="fr-BE" altLang="fr-FR" sz="2400">
              <a:latin typeface="+mn-lt"/>
              <a:cs typeface="+mn-cs"/>
            </a:endParaRPr>
          </a:p>
          <a:p>
            <a:endParaRPr lang="fr-FR" altLang="en-US" sz="2400" b="1"/>
          </a:p>
        </p:txBody>
      </p:sp>
      <p:sp>
        <p:nvSpPr>
          <p:cNvPr id="2" name="Espace réservé du pied de page 6">
            <a:extLst>
              <a:ext uri="{FF2B5EF4-FFF2-40B4-BE49-F238E27FC236}">
                <a16:creationId xmlns:a16="http://schemas.microsoft.com/office/drawing/2014/main" id="{959B376A-25D1-C3AB-481A-53ECBFAC4CE0}"/>
              </a:ext>
            </a:extLst>
          </p:cNvPr>
          <p:cNvSpPr>
            <a:spLocks noGrp="1"/>
          </p:cNvSpPr>
          <p:nvPr>
            <p:ph type="ftr" sz="quarter" idx="11"/>
            <p:custDataLst>
              <p:tags r:id="rId4"/>
            </p:custDataLst>
          </p:nvPr>
        </p:nvSpPr>
        <p:spPr>
          <a:xfrm>
            <a:off x="3028950" y="6509581"/>
            <a:ext cx="3086100" cy="211895"/>
          </a:xfrm>
        </p:spPr>
        <p:txBody>
          <a:bodyPr/>
          <a:lstStyle/>
          <a:p>
            <a:r>
              <a:rPr lang="fr-FR"/>
              <a:t>AG 2023 – 21/06/2024</a:t>
            </a:r>
          </a:p>
        </p:txBody>
      </p:sp>
    </p:spTree>
    <p:extLst>
      <p:ext uri="{BB962C8B-B14F-4D97-AF65-F5344CB8AC3E}">
        <p14:creationId xmlns:p14="http://schemas.microsoft.com/office/powerpoint/2010/main" val="191019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8FFAEBC-81B3-64E4-6BDD-AE292083C1E6}"/>
              </a:ext>
            </a:extLst>
          </p:cNvPr>
          <p:cNvSpPr>
            <a:spLocks noGrp="1"/>
          </p:cNvSpPr>
          <p:nvPr>
            <p:ph type="sldNum" sz="quarter" idx="12"/>
          </p:nvPr>
        </p:nvSpPr>
        <p:spPr/>
        <p:txBody>
          <a:bodyPr/>
          <a:lstStyle/>
          <a:p>
            <a:fld id="{FA8FD78D-6358-4363-AF3E-49FF409A6F1D}" type="slidenum">
              <a:rPr lang="fr-FR" smtClean="0"/>
              <a:t>20</a:t>
            </a:fld>
            <a:endParaRPr lang="fr-FR"/>
          </a:p>
        </p:txBody>
      </p:sp>
      <p:sp>
        <p:nvSpPr>
          <p:cNvPr id="5" name="Espace réservé du texte 1">
            <a:extLst>
              <a:ext uri="{FF2B5EF4-FFF2-40B4-BE49-F238E27FC236}">
                <a16:creationId xmlns:a16="http://schemas.microsoft.com/office/drawing/2014/main" id="{ED13201C-0252-48AE-8A60-6093D8A4AC3E}"/>
              </a:ext>
            </a:extLst>
          </p:cNvPr>
          <p:cNvSpPr>
            <a:spLocks noGrp="1"/>
          </p:cNvSpPr>
          <p:nvPr/>
        </p:nvSpPr>
        <p:spPr>
          <a:xfrm>
            <a:off x="628650" y="2307539"/>
            <a:ext cx="816991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1930" lvl="2" indent="-134620">
              <a:spcAft>
                <a:spcPts val="338"/>
              </a:spcAft>
              <a:tabLst>
                <a:tab pos="252889" algn="l"/>
              </a:tabLst>
            </a:pPr>
            <a:r>
              <a:rPr lang="fr-FR" sz="1800">
                <a:latin typeface="Arial"/>
                <a:cs typeface="Arial"/>
              </a:rPr>
              <a:t>9.2.4.4.2 Système</a:t>
            </a:r>
            <a:r>
              <a:rPr lang="fr-CH" sz="1800">
                <a:latin typeface="Arial"/>
                <a:cs typeface="Arial"/>
              </a:rPr>
              <a:t> rechargeable de stockage de l’énergie électrique (SRSEE)</a:t>
            </a:r>
            <a:endParaRPr lang="fr-FR" sz="1800">
              <a:latin typeface="Arial"/>
              <a:cs typeface="Arial"/>
            </a:endParaRPr>
          </a:p>
          <a:p>
            <a:pPr marL="201930" lvl="2" indent="-134620">
              <a:spcAft>
                <a:spcPts val="338"/>
              </a:spcAft>
              <a:tabLst>
                <a:tab pos="252889" algn="l"/>
              </a:tabLst>
            </a:pPr>
            <a:r>
              <a:rPr lang="fr-FR" sz="1800">
                <a:latin typeface="Arial"/>
                <a:cs typeface="Arial"/>
              </a:rPr>
              <a:t>La conception et la construction du SRSEE des véhicules dotés d’une chaîne de traction électrique </a:t>
            </a:r>
            <a:r>
              <a:rPr lang="fr-FR" sz="1800">
                <a:highlight>
                  <a:srgbClr val="FFFF00"/>
                </a:highlight>
                <a:latin typeface="Arial"/>
                <a:cs typeface="Arial"/>
              </a:rPr>
              <a:t>doivent comprendre une évaluation des risques </a:t>
            </a:r>
            <a:r>
              <a:rPr lang="fr-FR" sz="1800">
                <a:latin typeface="Arial"/>
                <a:cs typeface="Arial"/>
              </a:rPr>
              <a:t>menée conformément à la norme ISO 6469-1:2019/</a:t>
            </a:r>
            <a:r>
              <a:rPr lang="fr-FR" sz="1800" err="1">
                <a:latin typeface="Arial"/>
                <a:cs typeface="Arial"/>
              </a:rPr>
              <a:t>Amd</a:t>
            </a:r>
            <a:r>
              <a:rPr lang="fr-FR" sz="1800">
                <a:latin typeface="Arial"/>
                <a:cs typeface="Arial"/>
              </a:rPr>
              <a:t> 1:2022 afin </a:t>
            </a:r>
            <a:r>
              <a:rPr lang="fr-FR" sz="1800">
                <a:highlight>
                  <a:srgbClr val="FFFF00"/>
                </a:highlight>
                <a:latin typeface="Arial"/>
                <a:cs typeface="Arial"/>
              </a:rPr>
              <a:t>que la sécurité soit assurée dans des conditions normales de fonctionnement</a:t>
            </a:r>
            <a:r>
              <a:rPr lang="fr-FR" sz="1800">
                <a:latin typeface="Arial"/>
                <a:cs typeface="Arial"/>
              </a:rPr>
              <a:t>. </a:t>
            </a:r>
          </a:p>
          <a:p>
            <a:pPr marL="201930" lvl="2" indent="-134620">
              <a:spcAft>
                <a:spcPts val="338"/>
              </a:spcAft>
              <a:tabLst>
                <a:tab pos="252889" algn="l"/>
              </a:tabLst>
            </a:pPr>
            <a:r>
              <a:rPr lang="fr-FR" sz="1800">
                <a:latin typeface="Arial"/>
                <a:cs typeface="Arial"/>
              </a:rPr>
              <a:t>NOTA : Les conditions normales de </a:t>
            </a:r>
            <a:r>
              <a:rPr lang="fr-029" sz="1800">
                <a:latin typeface="Arial"/>
                <a:cs typeface="Arial"/>
              </a:rPr>
              <a:t>fonctionnement</a:t>
            </a:r>
            <a:r>
              <a:rPr lang="fr-FR" sz="1800">
                <a:latin typeface="Arial"/>
                <a:cs typeface="Arial"/>
              </a:rPr>
              <a:t> désignent aussi les </a:t>
            </a:r>
            <a:r>
              <a:rPr lang="fr-FR" sz="1800">
                <a:highlight>
                  <a:srgbClr val="FFFF00"/>
                </a:highlight>
                <a:latin typeface="Arial"/>
                <a:cs typeface="Arial"/>
              </a:rPr>
              <a:t>situations de dysfonctionnement et d’accident raisonnablement prévisibles.</a:t>
            </a:r>
            <a:r>
              <a:rPr lang="fr-FR" sz="1800">
                <a:latin typeface="Arial"/>
                <a:cs typeface="Arial"/>
              </a:rPr>
              <a:t> ».</a:t>
            </a:r>
          </a:p>
          <a:p>
            <a:pPr marL="201930" lvl="2" indent="-134620">
              <a:spcAft>
                <a:spcPts val="338"/>
              </a:spcAft>
              <a:tabLst>
                <a:tab pos="252889" algn="l"/>
              </a:tabLst>
            </a:pPr>
            <a:r>
              <a:rPr lang="fr-FR" sz="1800">
                <a:latin typeface="Arial"/>
                <a:cs typeface="Arial"/>
              </a:rPr>
              <a:t>9.2.4.4.3 Mesures de lutte contre la propagation thermique</a:t>
            </a:r>
          </a:p>
          <a:p>
            <a:pPr marL="201930" lvl="2" indent="-134620">
              <a:spcAft>
                <a:spcPts val="338"/>
              </a:spcAft>
              <a:tabLst>
                <a:tab pos="252889" algn="l"/>
              </a:tabLst>
            </a:pPr>
            <a:r>
              <a:rPr lang="fr-FR" sz="1800">
                <a:latin typeface="Arial"/>
                <a:cs typeface="Arial"/>
              </a:rPr>
              <a:t>	En ce qui concerne les SRSEE comprenant des piles pour lesquelles il n’est pas possible de garantir que la propagation thermique soit limitée au système, des mesures doivent être prises pour éviter tout danger pour le chargement à la suite d’un échauffement ou d’une inflammation. </a:t>
            </a:r>
            <a:endParaRPr lang="fr-FR" sz="1800">
              <a:latin typeface="Arial"/>
              <a:ea typeface="Times New Roman" panose="02020603050405020304" pitchFamily="18" charset="0"/>
              <a:cs typeface="Arial"/>
            </a:endParaRPr>
          </a:p>
          <a:p>
            <a:endParaRPr lang="fr-FR" sz="1800">
              <a:latin typeface="Arial"/>
              <a:cs typeface="Calibri"/>
            </a:endParaRPr>
          </a:p>
        </p:txBody>
      </p:sp>
      <p:sp>
        <p:nvSpPr>
          <p:cNvPr id="7" name="Sous-titre 2">
            <a:extLst>
              <a:ext uri="{FF2B5EF4-FFF2-40B4-BE49-F238E27FC236}">
                <a16:creationId xmlns:a16="http://schemas.microsoft.com/office/drawing/2014/main" id="{255A0E1A-0086-E3C1-6C5A-5BC78EB5142E}"/>
              </a:ext>
            </a:extLst>
          </p:cNvPr>
          <p:cNvSpPr txBox="1">
            <a:spLocks noChangeArrowheads="1"/>
          </p:cNvSpPr>
          <p:nvPr>
            <p:custDataLst>
              <p:tags r:id="rId1"/>
            </p:custDataLst>
          </p:nvPr>
        </p:nvSpPr>
        <p:spPr bwMode="auto">
          <a:xfrm>
            <a:off x="971550" y="1570085"/>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cs typeface="Calibri"/>
              </a:rPr>
              <a:t>Véhicule électrique </a:t>
            </a:r>
            <a:endParaRPr lang="fr-FR" altLang="fr-FR" sz="3200">
              <a:solidFill>
                <a:srgbClr val="00B050"/>
              </a:solidFill>
            </a:endParaRPr>
          </a:p>
        </p:txBody>
      </p:sp>
      <p:sp>
        <p:nvSpPr>
          <p:cNvPr id="6" name="Espace réservé du pied de page 6">
            <a:extLst>
              <a:ext uri="{FF2B5EF4-FFF2-40B4-BE49-F238E27FC236}">
                <a16:creationId xmlns:a16="http://schemas.microsoft.com/office/drawing/2014/main" id="{499F435B-BBF5-5DE7-B9A6-CAE35BD0BAA6}"/>
              </a:ext>
            </a:extLst>
          </p:cNvPr>
          <p:cNvSpPr>
            <a:spLocks noGrp="1"/>
          </p:cNvSpPr>
          <p:nvPr>
            <p:ph type="ftr" sz="quarter" idx="11"/>
            <p:custDataLst>
              <p:tags r:id="rId2"/>
            </p:custDataLst>
          </p:nvPr>
        </p:nvSpPr>
        <p:spPr>
          <a:xfrm>
            <a:off x="3028950" y="6509581"/>
            <a:ext cx="3086100" cy="211895"/>
          </a:xfrm>
        </p:spPr>
        <p:txBody>
          <a:bodyPr/>
          <a:lstStyle/>
          <a:p>
            <a:r>
              <a:rPr lang="fr-FR"/>
              <a:t>AG 2023 – 21/06/2024</a:t>
            </a:r>
          </a:p>
        </p:txBody>
      </p:sp>
    </p:spTree>
    <p:extLst>
      <p:ext uri="{BB962C8B-B14F-4D97-AF65-F5344CB8AC3E}">
        <p14:creationId xmlns:p14="http://schemas.microsoft.com/office/powerpoint/2010/main" val="4258201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8FFAEBC-81B3-64E4-6BDD-AE292083C1E6}"/>
              </a:ext>
            </a:extLst>
          </p:cNvPr>
          <p:cNvSpPr>
            <a:spLocks noGrp="1"/>
          </p:cNvSpPr>
          <p:nvPr>
            <p:ph type="sldNum" sz="quarter" idx="12"/>
          </p:nvPr>
        </p:nvSpPr>
        <p:spPr/>
        <p:txBody>
          <a:bodyPr/>
          <a:lstStyle/>
          <a:p>
            <a:fld id="{FA8FD78D-6358-4363-AF3E-49FF409A6F1D}" type="slidenum">
              <a:rPr lang="fr-FR" smtClean="0"/>
              <a:t>21</a:t>
            </a:fld>
            <a:endParaRPr lang="fr-FR"/>
          </a:p>
        </p:txBody>
      </p:sp>
      <p:sp>
        <p:nvSpPr>
          <p:cNvPr id="5" name="Espace réservé du texte 1">
            <a:extLst>
              <a:ext uri="{FF2B5EF4-FFF2-40B4-BE49-F238E27FC236}">
                <a16:creationId xmlns:a16="http://schemas.microsoft.com/office/drawing/2014/main" id="{ED13201C-0252-48AE-8A60-6093D8A4AC3E}"/>
              </a:ext>
            </a:extLst>
          </p:cNvPr>
          <p:cNvSpPr>
            <a:spLocks noGrp="1"/>
          </p:cNvSpPr>
          <p:nvPr/>
        </p:nvSpPr>
        <p:spPr>
          <a:xfrm>
            <a:off x="711200" y="2297379"/>
            <a:ext cx="820928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1930" lvl="2" indent="-134620">
              <a:spcAft>
                <a:spcPts val="338"/>
              </a:spcAft>
              <a:tabLst>
                <a:tab pos="252889" algn="l"/>
              </a:tabLst>
            </a:pPr>
            <a:r>
              <a:rPr lang="fr-FR" sz="1800">
                <a:latin typeface="Arial"/>
                <a:cs typeface="Arial"/>
              </a:rPr>
              <a:t>Les véhicules à pile à combustible à hydrogène doivent satisfaire aux prescriptions relatives à la chaîne de traction électrique.</a:t>
            </a:r>
          </a:p>
          <a:p>
            <a:pPr marL="201930" lvl="2" indent="-134620">
              <a:spcAft>
                <a:spcPts val="338"/>
              </a:spcAft>
              <a:tabLst>
                <a:tab pos="252889" algn="l"/>
              </a:tabLst>
            </a:pPr>
            <a:r>
              <a:rPr lang="fr-FR" sz="1800">
                <a:latin typeface="Arial"/>
                <a:cs typeface="Arial"/>
              </a:rPr>
              <a:t>9.2.4.5.2 Les véhicules à pile à combustible à hydrogène doivent satisfaire aux prescriptions pertinentes du Règlement ONU No 13, tel que modifié </a:t>
            </a:r>
            <a:r>
              <a:rPr lang="fr-CH" sz="1800">
                <a:latin typeface="Arial"/>
                <a:cs typeface="Arial"/>
              </a:rPr>
              <a:t>au minimum par la série 02 d’amendements</a:t>
            </a:r>
            <a:r>
              <a:rPr lang="fr-FR" sz="1800">
                <a:latin typeface="Arial"/>
                <a:cs typeface="Arial"/>
              </a:rPr>
              <a:t>. Pour les véhicules utilisant de l’hydrogène liquide, les prescriptions techniques de la [phase 2 du Règlement technique mondial n° 13</a:t>
            </a:r>
            <a:r>
              <a:rPr lang="fr-CH" sz="1800">
                <a:latin typeface="Arial"/>
                <a:cs typeface="Arial"/>
              </a:rPr>
              <a:t> s’appliquent].</a:t>
            </a:r>
            <a:endParaRPr lang="fr-FR" sz="1800">
              <a:latin typeface="Arial"/>
              <a:cs typeface="Arial"/>
            </a:endParaRPr>
          </a:p>
          <a:p>
            <a:pPr marL="201930" lvl="2" indent="-134620">
              <a:spcAft>
                <a:spcPts val="338"/>
              </a:spcAft>
              <a:tabLst>
                <a:tab pos="252889" algn="l"/>
              </a:tabLst>
            </a:pPr>
            <a:r>
              <a:rPr lang="fr-FR" sz="1800">
                <a:latin typeface="Arial"/>
                <a:cs typeface="Arial"/>
              </a:rPr>
              <a:t>9.2.4.5.3 Les dispositifs de fermeture des réservoirs d’hydrogène doivent s’enclencher automatiquement :</a:t>
            </a:r>
          </a:p>
          <a:p>
            <a:pPr marL="100965" lvl="1" indent="0" algn="just" eaLnBrk="0" hangingPunct="0">
              <a:lnSpc>
                <a:spcPts val="675"/>
              </a:lnSpc>
              <a:spcAft>
                <a:spcPts val="338"/>
              </a:spcAft>
              <a:buNone/>
            </a:pPr>
            <a:r>
              <a:rPr lang="fr-FR" sz="1800">
                <a:latin typeface="Arial"/>
                <a:cs typeface="Arial"/>
              </a:rPr>
              <a:t>	a)	Lorsque le véhicule n’est plus en mode marche ;</a:t>
            </a:r>
          </a:p>
          <a:p>
            <a:pPr marL="0" indent="0" algn="just" eaLnBrk="0" hangingPunct="0">
              <a:lnSpc>
                <a:spcPts val="675"/>
              </a:lnSpc>
              <a:spcAft>
                <a:spcPts val="338"/>
              </a:spcAft>
              <a:buNone/>
            </a:pPr>
            <a:r>
              <a:rPr lang="fr-FR" sz="1800">
                <a:latin typeface="Arial"/>
                <a:cs typeface="Arial"/>
              </a:rPr>
              <a:t>	b)	Lors d’une décélération de [3,25 m.s-2 pour 0,7 s] ;</a:t>
            </a:r>
          </a:p>
          <a:p>
            <a:pPr marL="0" indent="0" algn="just" eaLnBrk="0" hangingPunct="0">
              <a:lnSpc>
                <a:spcPts val="675"/>
              </a:lnSpc>
              <a:spcAft>
                <a:spcPts val="338"/>
              </a:spcAft>
              <a:buNone/>
            </a:pPr>
            <a:r>
              <a:rPr lang="fr-FR" sz="1800">
                <a:latin typeface="Arial"/>
                <a:cs typeface="Arial"/>
              </a:rPr>
              <a:t>	c)	En cas de renversement latéral au-delà d’un angle de 23°.</a:t>
            </a:r>
          </a:p>
          <a:p>
            <a:pPr marL="201930" lvl="2" indent="-134620">
              <a:spcAft>
                <a:spcPts val="338"/>
              </a:spcAft>
              <a:tabLst>
                <a:tab pos="252889" algn="l"/>
              </a:tabLst>
            </a:pPr>
            <a:r>
              <a:rPr lang="fr-FR" sz="1800">
                <a:latin typeface="Arial"/>
                <a:cs typeface="Arial"/>
              </a:rPr>
              <a:t>Les dispositifs de fermeture peuvent être rouverts de manière délibérée par le conducteur. »</a:t>
            </a:r>
          </a:p>
          <a:p>
            <a:endParaRPr lang="fr-FR" sz="1800">
              <a:latin typeface="Arial"/>
              <a:cs typeface="Calibri"/>
            </a:endParaRPr>
          </a:p>
        </p:txBody>
      </p:sp>
      <p:sp>
        <p:nvSpPr>
          <p:cNvPr id="2" name="Sous-titre 2">
            <a:extLst>
              <a:ext uri="{FF2B5EF4-FFF2-40B4-BE49-F238E27FC236}">
                <a16:creationId xmlns:a16="http://schemas.microsoft.com/office/drawing/2014/main" id="{686E82CB-7E7B-1776-A6EC-85B3E27150C4}"/>
              </a:ext>
            </a:extLst>
          </p:cNvPr>
          <p:cNvSpPr txBox="1">
            <a:spLocks noChangeArrowheads="1"/>
          </p:cNvSpPr>
          <p:nvPr>
            <p:custDataLst>
              <p:tags r:id="rId1"/>
            </p:custDataLst>
          </p:nvPr>
        </p:nvSpPr>
        <p:spPr bwMode="auto">
          <a:xfrm>
            <a:off x="971550" y="1570085"/>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cs typeface="Calibri"/>
              </a:rPr>
              <a:t>Véhicule Pile à combustible et H2 </a:t>
            </a:r>
            <a:endParaRPr lang="fr-FR" altLang="fr-FR" sz="3200">
              <a:solidFill>
                <a:srgbClr val="00B050"/>
              </a:solidFill>
            </a:endParaRPr>
          </a:p>
        </p:txBody>
      </p:sp>
      <p:sp>
        <p:nvSpPr>
          <p:cNvPr id="7" name="Espace réservé du pied de page 6">
            <a:extLst>
              <a:ext uri="{FF2B5EF4-FFF2-40B4-BE49-F238E27FC236}">
                <a16:creationId xmlns:a16="http://schemas.microsoft.com/office/drawing/2014/main" id="{6C0EECD7-6421-F3AE-9464-526AD2CED98B}"/>
              </a:ext>
            </a:extLst>
          </p:cNvPr>
          <p:cNvSpPr>
            <a:spLocks noGrp="1"/>
          </p:cNvSpPr>
          <p:nvPr>
            <p:ph type="ftr" sz="quarter" idx="11"/>
            <p:custDataLst>
              <p:tags r:id="rId2"/>
            </p:custDataLst>
          </p:nvPr>
        </p:nvSpPr>
        <p:spPr>
          <a:xfrm>
            <a:off x="3028950" y="6509581"/>
            <a:ext cx="3086100" cy="211895"/>
          </a:xfrm>
        </p:spPr>
        <p:txBody>
          <a:bodyPr/>
          <a:lstStyle/>
          <a:p>
            <a:r>
              <a:rPr lang="fr-FR"/>
              <a:t>AG 2023 – 21/06/2024</a:t>
            </a:r>
          </a:p>
        </p:txBody>
      </p:sp>
    </p:spTree>
    <p:extLst>
      <p:ext uri="{BB962C8B-B14F-4D97-AF65-F5344CB8AC3E}">
        <p14:creationId xmlns:p14="http://schemas.microsoft.com/office/powerpoint/2010/main" val="336015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8895129-7EE9-4D90-9D7E-5855B9793D01}"/>
              </a:ext>
            </a:extLst>
          </p:cNvPr>
          <p:cNvSpPr>
            <a:spLocks noGrp="1"/>
          </p:cNvSpPr>
          <p:nvPr>
            <p:ph type="sldNum" sz="quarter" idx="12"/>
            <p:custDataLst>
              <p:tags r:id="rId1"/>
            </p:custDataLst>
          </p:nvPr>
        </p:nvSpPr>
        <p:spPr/>
        <p:txBody>
          <a:bodyPr/>
          <a:lstStyle/>
          <a:p>
            <a:fld id="{FA8FD78D-6358-4363-AF3E-49FF409A6F1D}" type="slidenum">
              <a:rPr lang="fr-FR" smtClean="0"/>
              <a:t>3</a:t>
            </a:fld>
            <a:endParaRPr lang="fr-FR"/>
          </a:p>
        </p:txBody>
      </p:sp>
      <p:sp>
        <p:nvSpPr>
          <p:cNvPr id="7" name="Sous-titre 2">
            <a:extLst>
              <a:ext uri="{FF2B5EF4-FFF2-40B4-BE49-F238E27FC236}">
                <a16:creationId xmlns:a16="http://schemas.microsoft.com/office/drawing/2014/main" id="{E82EC66A-A08B-42E4-8C03-30B8B258750B}"/>
              </a:ext>
            </a:extLst>
          </p:cNvPr>
          <p:cNvSpPr txBox="1">
            <a:spLocks noChangeArrowheads="1"/>
          </p:cNvSpPr>
          <p:nvPr>
            <p:custDataLst>
              <p:tags r:id="rId2"/>
            </p:custDataLst>
          </p:nvPr>
        </p:nvSpPr>
        <p:spPr bwMode="auto">
          <a:xfrm>
            <a:off x="971550" y="1783731"/>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rPr>
              <a:t>Déclaration du CSTMD (évolution non publiée)</a:t>
            </a:r>
          </a:p>
        </p:txBody>
      </p:sp>
      <p:sp>
        <p:nvSpPr>
          <p:cNvPr id="8" name="ZoneTexte 7">
            <a:extLst>
              <a:ext uri="{FF2B5EF4-FFF2-40B4-BE49-F238E27FC236}">
                <a16:creationId xmlns:a16="http://schemas.microsoft.com/office/drawing/2014/main" id="{31F1AC2D-95EC-4636-87F2-FDFEBB8FD7A1}"/>
              </a:ext>
            </a:extLst>
          </p:cNvPr>
          <p:cNvSpPr txBox="1">
            <a:spLocks noChangeArrowheads="1"/>
          </p:cNvSpPr>
          <p:nvPr>
            <p:custDataLst>
              <p:tags r:id="rId3"/>
            </p:custDataLst>
          </p:nvPr>
        </p:nvSpPr>
        <p:spPr bwMode="auto">
          <a:xfrm>
            <a:off x="485774" y="2293544"/>
            <a:ext cx="85044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latin typeface="Arial"/>
                <a:cs typeface="Arial"/>
              </a:rPr>
              <a:t>Article 6 paragraphe 2.1 : déclaration en ligne du CSTMD par l'entreprise.</a:t>
            </a:r>
          </a:p>
          <a:p>
            <a:r>
              <a:rPr lang="fr-FR" altLang="fr-FR" sz="1600" b="1">
                <a:latin typeface="Arial"/>
                <a:cs typeface="Arial"/>
              </a:rPr>
              <a:t>Ancien format</a:t>
            </a:r>
            <a:endParaRPr lang="fr-FR" altLang="fr-FR" sz="1600" b="1"/>
          </a:p>
          <a:p>
            <a:pPr eaLnBrk="1" hangingPunct="1"/>
            <a:endParaRPr lang="fr-BE" altLang="fr-FR" sz="1600" b="1"/>
          </a:p>
          <a:p>
            <a:pPr marL="342900" indent="-342900">
              <a:buFont typeface="Wingdings" panose="05000000000000000000" pitchFamily="2" charset="2"/>
              <a:buChar char="ü"/>
              <a:defRPr/>
            </a:pPr>
            <a:endParaRPr lang="fr-BE" altLang="fr-FR" sz="2400">
              <a:latin typeface="Calibri" panose="020F0502020204030204"/>
              <a:cs typeface="Calibri" panose="020F0502020204030204"/>
            </a:endParaRPr>
          </a:p>
          <a:p>
            <a:pPr>
              <a:defRPr/>
            </a:pPr>
            <a:endParaRPr lang="fr-FR" altLang="en-US" sz="2400" b="1"/>
          </a:p>
        </p:txBody>
      </p:sp>
      <p:sp>
        <p:nvSpPr>
          <p:cNvPr id="2" name="Espace réservé du pied de page 6">
            <a:extLst>
              <a:ext uri="{FF2B5EF4-FFF2-40B4-BE49-F238E27FC236}">
                <a16:creationId xmlns:a16="http://schemas.microsoft.com/office/drawing/2014/main" id="{959B376A-25D1-C3AB-481A-53ECBFAC4CE0}"/>
              </a:ext>
            </a:extLst>
          </p:cNvPr>
          <p:cNvSpPr>
            <a:spLocks noGrp="1"/>
          </p:cNvSpPr>
          <p:nvPr>
            <p:ph type="ftr" sz="quarter" idx="11"/>
            <p:custDataLst>
              <p:tags r:id="rId4"/>
            </p:custDataLst>
          </p:nvPr>
        </p:nvSpPr>
        <p:spPr>
          <a:xfrm>
            <a:off x="3028950" y="6509581"/>
            <a:ext cx="3086100" cy="211895"/>
          </a:xfrm>
        </p:spPr>
        <p:txBody>
          <a:bodyPr/>
          <a:lstStyle/>
          <a:p>
            <a:r>
              <a:rPr lang="fr-FR"/>
              <a:t>AG 2023 – 21/06/2024</a:t>
            </a:r>
          </a:p>
        </p:txBody>
      </p:sp>
      <p:sp>
        <p:nvSpPr>
          <p:cNvPr id="3" name="Rectangle 2">
            <a:extLst>
              <a:ext uri="{FF2B5EF4-FFF2-40B4-BE49-F238E27FC236}">
                <a16:creationId xmlns:a16="http://schemas.microsoft.com/office/drawing/2014/main" id="{16174D48-120A-AC99-A587-2A91912782C3}"/>
              </a:ext>
            </a:extLst>
          </p:cNvPr>
          <p:cNvSpPr>
            <a:spLocks noChangeArrowheads="1"/>
          </p:cNvSpPr>
          <p:nvPr>
            <p:custDataLst>
              <p:tags r:id="rId5"/>
            </p:custDataLst>
          </p:nvPr>
        </p:nvSpPr>
        <p:spPr bwMode="auto">
          <a:xfrm>
            <a:off x="275208" y="27875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25" name="Image 3">
            <a:extLst>
              <a:ext uri="{FF2B5EF4-FFF2-40B4-BE49-F238E27FC236}">
                <a16:creationId xmlns:a16="http://schemas.microsoft.com/office/drawing/2014/main" id="{5D67A1DF-5069-3AA5-C427-16F42A64F6EE}"/>
              </a:ext>
            </a:extLst>
          </p:cNvPr>
          <p:cNvPicPr>
            <a:picLocks noChangeAspect="1" noChangeArrowheads="1"/>
          </p:cNvPicPr>
          <p:nvPr>
            <p:custDataLst>
              <p:tags r:id="rId6"/>
            </p:custDataLst>
          </p:nvPr>
        </p:nvPicPr>
        <p:blipFill>
          <a:blip r:embed="rId8" r:link="rId9">
            <a:extLst>
              <a:ext uri="{28A0092B-C50C-407E-A947-70E740481C1C}">
                <a14:useLocalDpi xmlns:a14="http://schemas.microsoft.com/office/drawing/2010/main" val="0"/>
              </a:ext>
            </a:extLst>
          </a:blip>
          <a:srcRect/>
          <a:stretch>
            <a:fillRect/>
          </a:stretch>
        </p:blipFill>
        <p:spPr bwMode="auto">
          <a:xfrm>
            <a:off x="713329" y="2787589"/>
            <a:ext cx="7802021" cy="320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70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8895129-7EE9-4D90-9D7E-5855B9793D01}"/>
              </a:ext>
            </a:extLst>
          </p:cNvPr>
          <p:cNvSpPr>
            <a:spLocks noGrp="1"/>
          </p:cNvSpPr>
          <p:nvPr>
            <p:ph type="sldNum" sz="quarter" idx="12"/>
            <p:custDataLst>
              <p:tags r:id="rId1"/>
            </p:custDataLst>
          </p:nvPr>
        </p:nvSpPr>
        <p:spPr/>
        <p:txBody>
          <a:bodyPr/>
          <a:lstStyle/>
          <a:p>
            <a:fld id="{FA8FD78D-6358-4363-AF3E-49FF409A6F1D}" type="slidenum">
              <a:rPr lang="fr-FR" smtClean="0"/>
              <a:t>4</a:t>
            </a:fld>
            <a:endParaRPr lang="fr-FR"/>
          </a:p>
        </p:txBody>
      </p:sp>
      <p:sp>
        <p:nvSpPr>
          <p:cNvPr id="7" name="Sous-titre 2">
            <a:extLst>
              <a:ext uri="{FF2B5EF4-FFF2-40B4-BE49-F238E27FC236}">
                <a16:creationId xmlns:a16="http://schemas.microsoft.com/office/drawing/2014/main" id="{E82EC66A-A08B-42E4-8C03-30B8B258750B}"/>
              </a:ext>
            </a:extLst>
          </p:cNvPr>
          <p:cNvSpPr txBox="1">
            <a:spLocks noChangeArrowheads="1"/>
          </p:cNvSpPr>
          <p:nvPr>
            <p:custDataLst>
              <p:tags r:id="rId2"/>
            </p:custDataLst>
          </p:nvPr>
        </p:nvSpPr>
        <p:spPr bwMode="auto">
          <a:xfrm>
            <a:off x="971550" y="1783731"/>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rPr>
              <a:t>Déclaration du CSTMD </a:t>
            </a:r>
          </a:p>
        </p:txBody>
      </p:sp>
      <p:sp>
        <p:nvSpPr>
          <p:cNvPr id="8" name="ZoneTexte 7">
            <a:extLst>
              <a:ext uri="{FF2B5EF4-FFF2-40B4-BE49-F238E27FC236}">
                <a16:creationId xmlns:a16="http://schemas.microsoft.com/office/drawing/2014/main" id="{31F1AC2D-95EC-4636-87F2-FDFEBB8FD7A1}"/>
              </a:ext>
            </a:extLst>
          </p:cNvPr>
          <p:cNvSpPr txBox="1">
            <a:spLocks noChangeArrowheads="1"/>
          </p:cNvSpPr>
          <p:nvPr>
            <p:custDataLst>
              <p:tags r:id="rId3"/>
            </p:custDataLst>
          </p:nvPr>
        </p:nvSpPr>
        <p:spPr bwMode="auto">
          <a:xfrm>
            <a:off x="485774" y="2293544"/>
            <a:ext cx="85044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fr-FR" altLang="en-US" sz="1600" b="1">
                <a:latin typeface="Arial"/>
                <a:cs typeface="Arial"/>
              </a:rPr>
              <a:t>Nouveau format (actuel) :</a:t>
            </a:r>
            <a:endParaRPr lang="fr-FR"/>
          </a:p>
        </p:txBody>
      </p:sp>
      <p:sp>
        <p:nvSpPr>
          <p:cNvPr id="2" name="Espace réservé du pied de page 6">
            <a:extLst>
              <a:ext uri="{FF2B5EF4-FFF2-40B4-BE49-F238E27FC236}">
                <a16:creationId xmlns:a16="http://schemas.microsoft.com/office/drawing/2014/main" id="{959B376A-25D1-C3AB-481A-53ECBFAC4CE0}"/>
              </a:ext>
            </a:extLst>
          </p:cNvPr>
          <p:cNvSpPr>
            <a:spLocks noGrp="1"/>
          </p:cNvSpPr>
          <p:nvPr>
            <p:ph type="ftr" sz="quarter" idx="11"/>
            <p:custDataLst>
              <p:tags r:id="rId4"/>
            </p:custDataLst>
          </p:nvPr>
        </p:nvSpPr>
        <p:spPr>
          <a:xfrm>
            <a:off x="3028950" y="6509581"/>
            <a:ext cx="3086100" cy="211895"/>
          </a:xfrm>
        </p:spPr>
        <p:txBody>
          <a:bodyPr/>
          <a:lstStyle/>
          <a:p>
            <a:r>
              <a:rPr lang="fr-FR"/>
              <a:t>AG 2023 – 21/06/2024</a:t>
            </a:r>
          </a:p>
        </p:txBody>
      </p:sp>
      <p:sp>
        <p:nvSpPr>
          <p:cNvPr id="3" name="Rectangle 2">
            <a:extLst>
              <a:ext uri="{FF2B5EF4-FFF2-40B4-BE49-F238E27FC236}">
                <a16:creationId xmlns:a16="http://schemas.microsoft.com/office/drawing/2014/main" id="{16174D48-120A-AC99-A587-2A91912782C3}"/>
              </a:ext>
            </a:extLst>
          </p:cNvPr>
          <p:cNvSpPr>
            <a:spLocks noChangeArrowheads="1"/>
          </p:cNvSpPr>
          <p:nvPr>
            <p:custDataLst>
              <p:tags r:id="rId5"/>
            </p:custDataLst>
          </p:nvPr>
        </p:nvSpPr>
        <p:spPr bwMode="auto">
          <a:xfrm>
            <a:off x="275208" y="27875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50" name="Image 5">
            <a:extLst>
              <a:ext uri="{FF2B5EF4-FFF2-40B4-BE49-F238E27FC236}">
                <a16:creationId xmlns:a16="http://schemas.microsoft.com/office/drawing/2014/main" id="{C47B2B18-FC56-E108-4757-7623A4F6985C}"/>
              </a:ext>
            </a:extLst>
          </p:cNvPr>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870520" y="2876970"/>
            <a:ext cx="79533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088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8895129-7EE9-4D90-9D7E-5855B9793D01}"/>
              </a:ext>
            </a:extLst>
          </p:cNvPr>
          <p:cNvSpPr>
            <a:spLocks noGrp="1"/>
          </p:cNvSpPr>
          <p:nvPr>
            <p:ph type="sldNum" sz="quarter" idx="12"/>
            <p:custDataLst>
              <p:tags r:id="rId1"/>
            </p:custDataLst>
          </p:nvPr>
        </p:nvSpPr>
        <p:spPr/>
        <p:txBody>
          <a:bodyPr/>
          <a:lstStyle/>
          <a:p>
            <a:fld id="{FA8FD78D-6358-4363-AF3E-49FF409A6F1D}" type="slidenum">
              <a:rPr lang="fr-FR" smtClean="0"/>
              <a:t>5</a:t>
            </a:fld>
            <a:endParaRPr lang="fr-FR"/>
          </a:p>
        </p:txBody>
      </p:sp>
      <p:sp>
        <p:nvSpPr>
          <p:cNvPr id="7" name="Sous-titre 2">
            <a:extLst>
              <a:ext uri="{FF2B5EF4-FFF2-40B4-BE49-F238E27FC236}">
                <a16:creationId xmlns:a16="http://schemas.microsoft.com/office/drawing/2014/main" id="{E82EC66A-A08B-42E4-8C03-30B8B258750B}"/>
              </a:ext>
            </a:extLst>
          </p:cNvPr>
          <p:cNvSpPr txBox="1">
            <a:spLocks noChangeArrowheads="1"/>
          </p:cNvSpPr>
          <p:nvPr>
            <p:custDataLst>
              <p:tags r:id="rId2"/>
            </p:custDataLst>
          </p:nvPr>
        </p:nvSpPr>
        <p:spPr bwMode="auto">
          <a:xfrm>
            <a:off x="971550" y="1783731"/>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rPr>
              <a:t>Déclaration du CSTMD </a:t>
            </a:r>
          </a:p>
        </p:txBody>
      </p:sp>
      <p:sp>
        <p:nvSpPr>
          <p:cNvPr id="8" name="ZoneTexte 7">
            <a:extLst>
              <a:ext uri="{FF2B5EF4-FFF2-40B4-BE49-F238E27FC236}">
                <a16:creationId xmlns:a16="http://schemas.microsoft.com/office/drawing/2014/main" id="{31F1AC2D-95EC-4636-87F2-FDFEBB8FD7A1}"/>
              </a:ext>
            </a:extLst>
          </p:cNvPr>
          <p:cNvSpPr txBox="1">
            <a:spLocks noChangeArrowheads="1"/>
          </p:cNvSpPr>
          <p:nvPr>
            <p:custDataLst>
              <p:tags r:id="rId3"/>
            </p:custDataLst>
          </p:nvPr>
        </p:nvSpPr>
        <p:spPr bwMode="auto">
          <a:xfrm>
            <a:off x="485774" y="2293544"/>
            <a:ext cx="850440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fr-FR" altLang="en-US" sz="1600" b="1"/>
              <a:t>Quelques questions se posent :</a:t>
            </a:r>
          </a:p>
          <a:p>
            <a:pPr>
              <a:defRPr/>
            </a:pPr>
            <a:endParaRPr lang="fr-FR" altLang="en-US" sz="1600" b="1"/>
          </a:p>
          <a:p>
            <a:pPr marL="285750" indent="-285750">
              <a:buFont typeface="Arial" panose="020B0604020202020204" pitchFamily="34" charset="0"/>
              <a:buChar char="•"/>
              <a:defRPr/>
            </a:pPr>
            <a:r>
              <a:rPr lang="fr-FR" altLang="en-US" sz="1600" b="1"/>
              <a:t>Est-ce que les entreprises ont été averties ?</a:t>
            </a:r>
          </a:p>
          <a:p>
            <a:pPr marL="285750" indent="-285750">
              <a:buFont typeface="Arial" panose="020B0604020202020204" pitchFamily="34" charset="0"/>
              <a:buChar char="•"/>
              <a:defRPr/>
            </a:pPr>
            <a:endParaRPr lang="fr-FR" altLang="en-US" sz="1600" b="1"/>
          </a:p>
          <a:p>
            <a:pPr marL="285750" indent="-285750">
              <a:buFont typeface="Arial" panose="020B0604020202020204" pitchFamily="34" charset="0"/>
              <a:buChar char="•"/>
              <a:defRPr/>
            </a:pPr>
            <a:r>
              <a:rPr lang="fr-FR" altLang="en-US" sz="1600" b="1">
                <a:latin typeface="Arial"/>
                <a:cs typeface="Arial"/>
              </a:rPr>
              <a:t>Quelles sont les entreprises impactées ?</a:t>
            </a:r>
            <a:endParaRPr lang="fr-FR" altLang="en-US" sz="1600" b="1"/>
          </a:p>
          <a:p>
            <a:pPr marL="285750" indent="-285750">
              <a:buFont typeface="Arial" panose="020B0604020202020204" pitchFamily="34" charset="0"/>
              <a:buChar char="•"/>
              <a:defRPr/>
            </a:pPr>
            <a:endParaRPr lang="fr-FR" altLang="en-US" sz="1600" b="1"/>
          </a:p>
          <a:p>
            <a:pPr marL="285750" indent="-285750">
              <a:buFont typeface="Arial" panose="020B0604020202020204" pitchFamily="34" charset="0"/>
              <a:buChar char="•"/>
              <a:defRPr/>
            </a:pPr>
            <a:r>
              <a:rPr lang="fr-FR" altLang="en-US" sz="1600" b="1"/>
              <a:t>Lorsqu’il y a plusieurs modes de transport, comment sont prises en compte les classes de danger ?</a:t>
            </a:r>
          </a:p>
          <a:p>
            <a:pPr marL="285750" indent="-285750">
              <a:buFont typeface="Arial" panose="020B0604020202020204" pitchFamily="34" charset="0"/>
              <a:buChar char="•"/>
              <a:defRPr/>
            </a:pPr>
            <a:endParaRPr lang="fr-FR" altLang="en-US" sz="1600" b="1"/>
          </a:p>
          <a:p>
            <a:pPr marL="285750" indent="-285750">
              <a:buFont typeface="Arial" panose="020B0604020202020204" pitchFamily="34" charset="0"/>
              <a:buChar char="•"/>
              <a:defRPr/>
            </a:pPr>
            <a:r>
              <a:rPr lang="fr-FR" altLang="en-US" sz="1600" b="1">
                <a:latin typeface="Arial"/>
                <a:cs typeface="Arial"/>
              </a:rPr>
              <a:t>S’il y a des erreurs est-ce que l’entreprise peut en être tenue pour responsable ? </a:t>
            </a:r>
          </a:p>
          <a:p>
            <a:pPr marL="285750" indent="-285750">
              <a:buFont typeface="Arial" panose="020B0604020202020204" pitchFamily="34" charset="0"/>
              <a:buChar char="•"/>
              <a:defRPr/>
            </a:pPr>
            <a:endParaRPr lang="fr-FR" altLang="en-US" sz="1600" b="1">
              <a:latin typeface="Arial"/>
              <a:cs typeface="Arial"/>
            </a:endParaRPr>
          </a:p>
          <a:p>
            <a:pPr marL="285750" indent="-285750">
              <a:buFont typeface="Arial" panose="020B0604020202020204" pitchFamily="34" charset="0"/>
              <a:buChar char="•"/>
              <a:defRPr/>
            </a:pPr>
            <a:r>
              <a:rPr lang="fr-FR" altLang="en-US" sz="1600" b="1">
                <a:latin typeface="Arial"/>
                <a:cs typeface="Arial"/>
              </a:rPr>
              <a:t>Le rôle du CSTMD.</a:t>
            </a:r>
          </a:p>
        </p:txBody>
      </p:sp>
      <p:sp>
        <p:nvSpPr>
          <p:cNvPr id="2" name="Espace réservé du pied de page 6">
            <a:extLst>
              <a:ext uri="{FF2B5EF4-FFF2-40B4-BE49-F238E27FC236}">
                <a16:creationId xmlns:a16="http://schemas.microsoft.com/office/drawing/2014/main" id="{959B376A-25D1-C3AB-481A-53ECBFAC4CE0}"/>
              </a:ext>
            </a:extLst>
          </p:cNvPr>
          <p:cNvSpPr>
            <a:spLocks noGrp="1"/>
          </p:cNvSpPr>
          <p:nvPr>
            <p:ph type="ftr" sz="quarter" idx="11"/>
            <p:custDataLst>
              <p:tags r:id="rId4"/>
            </p:custDataLst>
          </p:nvPr>
        </p:nvSpPr>
        <p:spPr>
          <a:xfrm>
            <a:off x="3028950" y="6509581"/>
            <a:ext cx="3086100" cy="211895"/>
          </a:xfrm>
        </p:spPr>
        <p:txBody>
          <a:bodyPr/>
          <a:lstStyle/>
          <a:p>
            <a:r>
              <a:rPr lang="fr-FR"/>
              <a:t>AG 2023 – 21/06/2024</a:t>
            </a:r>
          </a:p>
        </p:txBody>
      </p:sp>
      <p:sp>
        <p:nvSpPr>
          <p:cNvPr id="3" name="Rectangle 2">
            <a:extLst>
              <a:ext uri="{FF2B5EF4-FFF2-40B4-BE49-F238E27FC236}">
                <a16:creationId xmlns:a16="http://schemas.microsoft.com/office/drawing/2014/main" id="{16174D48-120A-AC99-A587-2A91912782C3}"/>
              </a:ext>
            </a:extLst>
          </p:cNvPr>
          <p:cNvSpPr>
            <a:spLocks noChangeArrowheads="1"/>
          </p:cNvSpPr>
          <p:nvPr>
            <p:custDataLst>
              <p:tags r:id="rId5"/>
            </p:custDataLst>
          </p:nvPr>
        </p:nvSpPr>
        <p:spPr bwMode="auto">
          <a:xfrm>
            <a:off x="275208" y="27875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872193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8895129-7EE9-4D90-9D7E-5855B9793D01}"/>
              </a:ext>
            </a:extLst>
          </p:cNvPr>
          <p:cNvSpPr>
            <a:spLocks noGrp="1"/>
          </p:cNvSpPr>
          <p:nvPr>
            <p:ph type="sldNum" sz="quarter" idx="12"/>
            <p:custDataLst>
              <p:tags r:id="rId1"/>
            </p:custDataLst>
          </p:nvPr>
        </p:nvSpPr>
        <p:spPr/>
        <p:txBody>
          <a:bodyPr/>
          <a:lstStyle/>
          <a:p>
            <a:fld id="{FA8FD78D-6358-4363-AF3E-49FF409A6F1D}" type="slidenum">
              <a:rPr lang="fr-FR" smtClean="0"/>
              <a:t>6</a:t>
            </a:fld>
            <a:endParaRPr lang="fr-FR"/>
          </a:p>
        </p:txBody>
      </p:sp>
      <p:sp>
        <p:nvSpPr>
          <p:cNvPr id="7" name="Sous-titre 2">
            <a:extLst>
              <a:ext uri="{FF2B5EF4-FFF2-40B4-BE49-F238E27FC236}">
                <a16:creationId xmlns:a16="http://schemas.microsoft.com/office/drawing/2014/main" id="{E82EC66A-A08B-42E4-8C03-30B8B258750B}"/>
              </a:ext>
            </a:extLst>
          </p:cNvPr>
          <p:cNvSpPr txBox="1">
            <a:spLocks noChangeArrowheads="1"/>
          </p:cNvSpPr>
          <p:nvPr>
            <p:custDataLst>
              <p:tags r:id="rId2"/>
            </p:custDataLst>
          </p:nvPr>
        </p:nvSpPr>
        <p:spPr bwMode="auto">
          <a:xfrm>
            <a:off x="971550" y="1783731"/>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rPr>
              <a:t>Piles et batteries (nouveaux </a:t>
            </a:r>
            <a:r>
              <a:rPr lang="fr-FR" altLang="fr-FR" sz="3200" err="1">
                <a:solidFill>
                  <a:srgbClr val="00B050"/>
                </a:solidFill>
              </a:rPr>
              <a:t>n°ONU</a:t>
            </a:r>
            <a:r>
              <a:rPr lang="fr-FR" altLang="fr-FR" sz="3200">
                <a:solidFill>
                  <a:srgbClr val="00B050"/>
                </a:solidFill>
              </a:rPr>
              <a:t>)</a:t>
            </a:r>
            <a:endParaRPr lang="fr-FR"/>
          </a:p>
        </p:txBody>
      </p:sp>
      <p:sp>
        <p:nvSpPr>
          <p:cNvPr id="8" name="ZoneTexte 7">
            <a:extLst>
              <a:ext uri="{FF2B5EF4-FFF2-40B4-BE49-F238E27FC236}">
                <a16:creationId xmlns:a16="http://schemas.microsoft.com/office/drawing/2014/main" id="{31F1AC2D-95EC-4636-87F2-FDFEBB8FD7A1}"/>
              </a:ext>
            </a:extLst>
          </p:cNvPr>
          <p:cNvSpPr txBox="1">
            <a:spLocks noChangeArrowheads="1"/>
          </p:cNvSpPr>
          <p:nvPr>
            <p:custDataLst>
              <p:tags r:id="rId3"/>
            </p:custDataLst>
          </p:nvPr>
        </p:nvSpPr>
        <p:spPr bwMode="auto">
          <a:xfrm>
            <a:off x="485775" y="2638454"/>
            <a:ext cx="817245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600" b="1"/>
              <a:t>Piles au sodium :</a:t>
            </a:r>
          </a:p>
          <a:p>
            <a:pPr eaLnBrk="1" hangingPunct="1"/>
            <a:endParaRPr lang="fr-BE" altLang="fr-FR" sz="1600" b="1"/>
          </a:p>
          <a:p>
            <a:r>
              <a:rPr lang="fr-FR" sz="1600">
                <a:effectLst/>
                <a:ea typeface="Calibri" panose="020F0502020204030204" pitchFamily="34" charset="0"/>
              </a:rPr>
              <a:t>UN 3551	ACCUMULATEURS AU SODIUM IONIQUE à électrolyte organique</a:t>
            </a:r>
          </a:p>
          <a:p>
            <a:r>
              <a:rPr lang="fr-FR" sz="1600">
                <a:ea typeface="Times New Roman" panose="02020603050405020304" pitchFamily="18" charset="0"/>
              </a:rPr>
              <a:t>UN </a:t>
            </a:r>
            <a:r>
              <a:rPr lang="fr-FR" sz="1600">
                <a:effectLst/>
                <a:ea typeface="Calibri" panose="020F0502020204030204" pitchFamily="34" charset="0"/>
              </a:rPr>
              <a:t>3552	ACCUMULATEURS AU SODIUM IONIQUE CONTENUS DANS UN ÉQUIPEMENT ou ACCUMULATEURS AU SODIUM IONIQUE EMBALLÉS AVEC UN ÉQUIPEMENT, à électrolyte organique </a:t>
            </a:r>
            <a:endParaRPr lang="fr-FR" sz="1600">
              <a:effectLst/>
              <a:ea typeface="Times New Roman" panose="02020603050405020304" pitchFamily="18" charset="0"/>
            </a:endParaRPr>
          </a:p>
          <a:p>
            <a:pPr eaLnBrk="1" hangingPunct="1"/>
            <a:endParaRPr lang="fr-BE" altLang="fr-FR" sz="1600" b="1"/>
          </a:p>
          <a:p>
            <a:r>
              <a:rPr lang="fr-FR" altLang="fr-FR" sz="1600" b="1"/>
              <a:t>Batteries au sodium :</a:t>
            </a:r>
          </a:p>
          <a:p>
            <a:pPr eaLnBrk="1" hangingPunct="1"/>
            <a:endParaRPr lang="fr-BE" altLang="fr-FR" sz="1600" b="1"/>
          </a:p>
          <a:p>
            <a:pPr algn="just" eaLnBrk="0" hangingPunct="0">
              <a:lnSpc>
                <a:spcPts val="1200"/>
              </a:lnSpc>
              <a:spcAft>
                <a:spcPts val="600"/>
              </a:spcAft>
            </a:pPr>
            <a:r>
              <a:rPr lang="fr-FR" sz="1600">
                <a:effectLst/>
                <a:ea typeface="Calibri" panose="020F0502020204030204" pitchFamily="34" charset="0"/>
              </a:rPr>
              <a:t>UN 3556	VÉHICULE MÛ PAR UNE BATTERIE AU LITHIUM IONIQUE</a:t>
            </a:r>
            <a:endParaRPr lang="fr-FR" sz="1600">
              <a:effectLst/>
              <a:ea typeface="Times New Roman" panose="02020603050405020304" pitchFamily="18" charset="0"/>
            </a:endParaRPr>
          </a:p>
          <a:p>
            <a:pPr algn="just" eaLnBrk="0" hangingPunct="0">
              <a:lnSpc>
                <a:spcPts val="1200"/>
              </a:lnSpc>
              <a:spcAft>
                <a:spcPts val="600"/>
              </a:spcAft>
            </a:pPr>
            <a:r>
              <a:rPr lang="fr-FR" sz="1600">
                <a:effectLst/>
                <a:ea typeface="Calibri" panose="020F0502020204030204" pitchFamily="34" charset="0"/>
              </a:rPr>
              <a:t>UN 3557	VÉHICULE MÛ PAR UNE BATTERIE AU LITHIUM MÉTAL</a:t>
            </a:r>
            <a:endParaRPr lang="fr-FR" sz="1600">
              <a:effectLst/>
              <a:ea typeface="Times New Roman" panose="02020603050405020304" pitchFamily="18" charset="0"/>
            </a:endParaRPr>
          </a:p>
          <a:p>
            <a:r>
              <a:rPr lang="fr-FR" sz="1600">
                <a:effectLst/>
                <a:ea typeface="Calibri" panose="020F0502020204030204" pitchFamily="34" charset="0"/>
              </a:rPr>
              <a:t>UN 3558	VÉHICULE MÛ PAR UNE BATTERIE AU SODIUM IONIQUE </a:t>
            </a:r>
            <a:endParaRPr lang="fr-BE" altLang="fr-FR" sz="1600"/>
          </a:p>
          <a:p>
            <a:pPr>
              <a:defRPr/>
            </a:pPr>
            <a:endParaRPr lang="fr-FR" sz="1600"/>
          </a:p>
          <a:p>
            <a:pPr>
              <a:defRPr/>
            </a:pPr>
            <a:r>
              <a:rPr lang="fr-FR" sz="1600">
                <a:latin typeface="Arial"/>
                <a:cs typeface="Arial"/>
              </a:rPr>
              <a:t>Nota : modification de la désignation pour le </a:t>
            </a:r>
            <a:r>
              <a:rPr lang="fr-FR" sz="1600" err="1">
                <a:latin typeface="Arial"/>
                <a:cs typeface="Arial"/>
              </a:rPr>
              <a:t>n°ONU</a:t>
            </a:r>
            <a:r>
              <a:rPr lang="fr-FR" sz="1600">
                <a:latin typeface="Arial"/>
                <a:cs typeface="Arial"/>
              </a:rPr>
              <a:t> 3171 notamment </a:t>
            </a:r>
            <a:endParaRPr lang="fr-FR" sz="1600"/>
          </a:p>
          <a:p>
            <a:pPr>
              <a:defRPr/>
            </a:pPr>
            <a:endParaRPr lang="fr-FR" altLang="en-US" sz="2400" b="1"/>
          </a:p>
        </p:txBody>
      </p:sp>
      <p:sp>
        <p:nvSpPr>
          <p:cNvPr id="2" name="Espace réservé du pied de page 6">
            <a:extLst>
              <a:ext uri="{FF2B5EF4-FFF2-40B4-BE49-F238E27FC236}">
                <a16:creationId xmlns:a16="http://schemas.microsoft.com/office/drawing/2014/main" id="{959B376A-25D1-C3AB-481A-53ECBFAC4CE0}"/>
              </a:ext>
            </a:extLst>
          </p:cNvPr>
          <p:cNvSpPr>
            <a:spLocks noGrp="1"/>
          </p:cNvSpPr>
          <p:nvPr>
            <p:ph type="ftr" sz="quarter" idx="11"/>
            <p:custDataLst>
              <p:tags r:id="rId4"/>
            </p:custDataLst>
          </p:nvPr>
        </p:nvSpPr>
        <p:spPr>
          <a:xfrm>
            <a:off x="3028950" y="6509581"/>
            <a:ext cx="3086100" cy="211895"/>
          </a:xfrm>
        </p:spPr>
        <p:txBody>
          <a:bodyPr/>
          <a:lstStyle/>
          <a:p>
            <a:r>
              <a:rPr lang="fr-FR"/>
              <a:t>AG 2023 – 21/06/2024</a:t>
            </a:r>
          </a:p>
        </p:txBody>
      </p:sp>
    </p:spTree>
    <p:extLst>
      <p:ext uri="{BB962C8B-B14F-4D97-AF65-F5344CB8AC3E}">
        <p14:creationId xmlns:p14="http://schemas.microsoft.com/office/powerpoint/2010/main" val="1462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8895129-7EE9-4D90-9D7E-5855B9793D01}"/>
              </a:ext>
            </a:extLst>
          </p:cNvPr>
          <p:cNvSpPr>
            <a:spLocks noGrp="1"/>
          </p:cNvSpPr>
          <p:nvPr>
            <p:ph type="sldNum" sz="quarter" idx="12"/>
            <p:custDataLst>
              <p:tags r:id="rId1"/>
            </p:custDataLst>
          </p:nvPr>
        </p:nvSpPr>
        <p:spPr/>
        <p:txBody>
          <a:bodyPr/>
          <a:lstStyle/>
          <a:p>
            <a:fld id="{FA8FD78D-6358-4363-AF3E-49FF409A6F1D}" type="slidenum">
              <a:rPr lang="fr-FR" smtClean="0"/>
              <a:t>7</a:t>
            </a:fld>
            <a:endParaRPr lang="fr-FR"/>
          </a:p>
        </p:txBody>
      </p:sp>
      <p:sp>
        <p:nvSpPr>
          <p:cNvPr id="7" name="Sous-titre 2">
            <a:extLst>
              <a:ext uri="{FF2B5EF4-FFF2-40B4-BE49-F238E27FC236}">
                <a16:creationId xmlns:a16="http://schemas.microsoft.com/office/drawing/2014/main" id="{E82EC66A-A08B-42E4-8C03-30B8B258750B}"/>
              </a:ext>
            </a:extLst>
          </p:cNvPr>
          <p:cNvSpPr txBox="1">
            <a:spLocks noChangeArrowheads="1"/>
          </p:cNvSpPr>
          <p:nvPr>
            <p:custDataLst>
              <p:tags r:id="rId2"/>
            </p:custDataLst>
          </p:nvPr>
        </p:nvSpPr>
        <p:spPr bwMode="auto">
          <a:xfrm>
            <a:off x="971550" y="1783731"/>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rPr>
              <a:t>Piles et batteries</a:t>
            </a:r>
            <a:endParaRPr lang="fr-FR"/>
          </a:p>
        </p:txBody>
      </p:sp>
      <p:sp>
        <p:nvSpPr>
          <p:cNvPr id="2" name="Espace réservé du pied de page 6">
            <a:extLst>
              <a:ext uri="{FF2B5EF4-FFF2-40B4-BE49-F238E27FC236}">
                <a16:creationId xmlns:a16="http://schemas.microsoft.com/office/drawing/2014/main" id="{959B376A-25D1-C3AB-481A-53ECBFAC4CE0}"/>
              </a:ext>
            </a:extLst>
          </p:cNvPr>
          <p:cNvSpPr>
            <a:spLocks noGrp="1"/>
          </p:cNvSpPr>
          <p:nvPr>
            <p:ph type="ftr" sz="quarter" idx="11"/>
            <p:custDataLst>
              <p:tags r:id="rId3"/>
            </p:custDataLst>
          </p:nvPr>
        </p:nvSpPr>
        <p:spPr>
          <a:xfrm>
            <a:off x="3028950" y="6509581"/>
            <a:ext cx="3086100" cy="211895"/>
          </a:xfrm>
        </p:spPr>
        <p:txBody>
          <a:bodyPr/>
          <a:lstStyle/>
          <a:p>
            <a:r>
              <a:rPr lang="fr-FR"/>
              <a:t>AG 2023 – 21/06/2024</a:t>
            </a:r>
          </a:p>
        </p:txBody>
      </p:sp>
      <p:sp>
        <p:nvSpPr>
          <p:cNvPr id="5" name="ZoneTexte 4">
            <a:extLst>
              <a:ext uri="{FF2B5EF4-FFF2-40B4-BE49-F238E27FC236}">
                <a16:creationId xmlns:a16="http://schemas.microsoft.com/office/drawing/2014/main" id="{B809FA9B-6B24-FBEF-B9C8-318D2157BB11}"/>
              </a:ext>
            </a:extLst>
          </p:cNvPr>
          <p:cNvSpPr txBox="1">
            <a:spLocks noChangeArrowheads="1"/>
          </p:cNvSpPr>
          <p:nvPr>
            <p:custDataLst>
              <p:tags r:id="rId4"/>
            </p:custDataLst>
          </p:nvPr>
        </p:nvSpPr>
        <p:spPr bwMode="auto">
          <a:xfrm>
            <a:off x="588325" y="2664092"/>
            <a:ext cx="81724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fr-FR" altLang="en-US" sz="1600" b="1">
                <a:latin typeface="Arial"/>
                <a:cs typeface="Arial"/>
              </a:rPr>
              <a:t>Prise en compte de ces nouveaux </a:t>
            </a:r>
            <a:r>
              <a:rPr lang="fr-FR" altLang="en-US" sz="1600" b="1" err="1">
                <a:latin typeface="Arial"/>
                <a:cs typeface="Arial"/>
              </a:rPr>
              <a:t>n°ONU</a:t>
            </a:r>
            <a:r>
              <a:rPr lang="fr-FR" altLang="en-US" sz="1600" b="1">
                <a:latin typeface="Arial"/>
                <a:cs typeface="Arial"/>
              </a:rPr>
              <a:t> dans les DS comme par exemple la DS188.</a:t>
            </a:r>
          </a:p>
          <a:p>
            <a:pPr>
              <a:defRPr/>
            </a:pPr>
            <a:endParaRPr lang="fr-FR" altLang="en-US" sz="1600" b="1"/>
          </a:p>
          <a:p>
            <a:pPr>
              <a:defRPr/>
            </a:pPr>
            <a:endParaRPr lang="fr-FR" altLang="en-US" sz="1600" b="1"/>
          </a:p>
        </p:txBody>
      </p:sp>
      <p:pic>
        <p:nvPicPr>
          <p:cNvPr id="9" name="Image 8">
            <a:extLst>
              <a:ext uri="{FF2B5EF4-FFF2-40B4-BE49-F238E27FC236}">
                <a16:creationId xmlns:a16="http://schemas.microsoft.com/office/drawing/2014/main" id="{02107449-F2BB-78C4-F9C4-C8BB03B93369}"/>
              </a:ext>
            </a:extLst>
          </p:cNvPr>
          <p:cNvPicPr>
            <a:picLocks noChangeAspect="1"/>
          </p:cNvPicPr>
          <p:nvPr/>
        </p:nvPicPr>
        <p:blipFill>
          <a:blip r:embed="rId6"/>
          <a:stretch>
            <a:fillRect/>
          </a:stretch>
        </p:blipFill>
        <p:spPr>
          <a:xfrm>
            <a:off x="2085198" y="3242346"/>
            <a:ext cx="4580522" cy="2503017"/>
          </a:xfrm>
          <a:prstGeom prst="rect">
            <a:avLst/>
          </a:prstGeom>
        </p:spPr>
      </p:pic>
    </p:spTree>
    <p:extLst>
      <p:ext uri="{BB962C8B-B14F-4D97-AF65-F5344CB8AC3E}">
        <p14:creationId xmlns:p14="http://schemas.microsoft.com/office/powerpoint/2010/main" val="15948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8895129-7EE9-4D90-9D7E-5855B9793D01}"/>
              </a:ext>
            </a:extLst>
          </p:cNvPr>
          <p:cNvSpPr>
            <a:spLocks noGrp="1"/>
          </p:cNvSpPr>
          <p:nvPr>
            <p:ph type="sldNum" sz="quarter" idx="12"/>
            <p:custDataLst>
              <p:tags r:id="rId1"/>
            </p:custDataLst>
          </p:nvPr>
        </p:nvSpPr>
        <p:spPr/>
        <p:txBody>
          <a:bodyPr/>
          <a:lstStyle/>
          <a:p>
            <a:fld id="{FA8FD78D-6358-4363-AF3E-49FF409A6F1D}" type="slidenum">
              <a:rPr lang="fr-FR" smtClean="0"/>
              <a:t>8</a:t>
            </a:fld>
            <a:endParaRPr lang="fr-FR"/>
          </a:p>
        </p:txBody>
      </p:sp>
      <p:sp>
        <p:nvSpPr>
          <p:cNvPr id="7" name="Sous-titre 2">
            <a:extLst>
              <a:ext uri="{FF2B5EF4-FFF2-40B4-BE49-F238E27FC236}">
                <a16:creationId xmlns:a16="http://schemas.microsoft.com/office/drawing/2014/main" id="{E82EC66A-A08B-42E4-8C03-30B8B258750B}"/>
              </a:ext>
            </a:extLst>
          </p:cNvPr>
          <p:cNvSpPr txBox="1">
            <a:spLocks noChangeArrowheads="1"/>
          </p:cNvSpPr>
          <p:nvPr>
            <p:custDataLst>
              <p:tags r:id="rId2"/>
            </p:custDataLst>
          </p:nvPr>
        </p:nvSpPr>
        <p:spPr bwMode="auto">
          <a:xfrm>
            <a:off x="971550" y="1809368"/>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rPr>
              <a:t>Piles et batteries</a:t>
            </a:r>
            <a:endParaRPr lang="fr-FR"/>
          </a:p>
        </p:txBody>
      </p:sp>
      <p:sp>
        <p:nvSpPr>
          <p:cNvPr id="2" name="Espace réservé du pied de page 6">
            <a:extLst>
              <a:ext uri="{FF2B5EF4-FFF2-40B4-BE49-F238E27FC236}">
                <a16:creationId xmlns:a16="http://schemas.microsoft.com/office/drawing/2014/main" id="{959B376A-25D1-C3AB-481A-53ECBFAC4CE0}"/>
              </a:ext>
            </a:extLst>
          </p:cNvPr>
          <p:cNvSpPr>
            <a:spLocks noGrp="1"/>
          </p:cNvSpPr>
          <p:nvPr>
            <p:ph type="ftr" sz="quarter" idx="11"/>
            <p:custDataLst>
              <p:tags r:id="rId3"/>
            </p:custDataLst>
          </p:nvPr>
        </p:nvSpPr>
        <p:spPr>
          <a:xfrm>
            <a:off x="3028950" y="6509581"/>
            <a:ext cx="3086100" cy="211895"/>
          </a:xfrm>
        </p:spPr>
        <p:txBody>
          <a:bodyPr/>
          <a:lstStyle/>
          <a:p>
            <a:r>
              <a:rPr lang="fr-FR"/>
              <a:t>AG 2023 – 21/06/2024</a:t>
            </a:r>
          </a:p>
        </p:txBody>
      </p:sp>
      <p:sp>
        <p:nvSpPr>
          <p:cNvPr id="3" name="ZoneTexte 2">
            <a:extLst>
              <a:ext uri="{FF2B5EF4-FFF2-40B4-BE49-F238E27FC236}">
                <a16:creationId xmlns:a16="http://schemas.microsoft.com/office/drawing/2014/main" id="{5744EC5C-92BC-13D2-A8AE-9DCAB6E07AC4}"/>
              </a:ext>
            </a:extLst>
          </p:cNvPr>
          <p:cNvSpPr txBox="1">
            <a:spLocks noChangeArrowheads="1"/>
          </p:cNvSpPr>
          <p:nvPr>
            <p:custDataLst>
              <p:tags r:id="rId4"/>
            </p:custDataLst>
          </p:nvPr>
        </p:nvSpPr>
        <p:spPr bwMode="auto">
          <a:xfrm>
            <a:off x="485775" y="2356254"/>
            <a:ext cx="81724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fr-FR" altLang="en-US" sz="1600" b="1"/>
              <a:t>Nouvelles dispositions :</a:t>
            </a:r>
          </a:p>
          <a:p>
            <a:pPr>
              <a:defRPr/>
            </a:pPr>
            <a:endParaRPr lang="fr-FR" altLang="en-US" sz="1600" b="1"/>
          </a:p>
          <a:p>
            <a:pPr>
              <a:defRPr/>
            </a:pPr>
            <a:r>
              <a:rPr lang="fr-FR" altLang="en-US" sz="1600" b="1"/>
              <a:t>DS400 : </a:t>
            </a:r>
          </a:p>
          <a:p>
            <a:pPr algn="just">
              <a:lnSpc>
                <a:spcPts val="1200"/>
              </a:lnSpc>
              <a:spcAft>
                <a:spcPts val="600"/>
              </a:spcAft>
            </a:pPr>
            <a:r>
              <a:rPr lang="fr-FR" sz="1600">
                <a:effectLst/>
                <a:ea typeface="Calibri" panose="020F0502020204030204" pitchFamily="34" charset="0"/>
              </a:rPr>
              <a:t>Les piles et batteries au sodium ionique et les piles et batteries au sodium ionique contenues dans un équipement ou emballées avec un équipement, conditionnées et proposées au transport, ne sont pas soumises à d’autres dispositions de l’ADR si elles satisfont aux conditions suivantes :</a:t>
            </a:r>
            <a:endParaRPr lang="fr-FR" sz="1600">
              <a:effectLst/>
              <a:ea typeface="Times New Roman" panose="02020603050405020304" pitchFamily="18" charset="0"/>
            </a:endParaRPr>
          </a:p>
          <a:p>
            <a:pPr marL="342900" indent="-342900" algn="just" eaLnBrk="0" hangingPunct="0">
              <a:lnSpc>
                <a:spcPts val="1200"/>
              </a:lnSpc>
              <a:spcAft>
                <a:spcPts val="600"/>
              </a:spcAft>
              <a:buAutoNum type="alphaLcParenR"/>
            </a:pPr>
            <a:r>
              <a:rPr lang="fr-FR" sz="1600">
                <a:effectLst/>
                <a:ea typeface="Calibri" panose="020F0502020204030204" pitchFamily="34" charset="0"/>
              </a:rPr>
              <a:t>La pile ou la batterie est à l’état court-circuité, de telle sorte qu’elle ne contient pas d’énergie électrique. La mise en court-circuit de la pile ou batterie est facilement vérifiable (barre omnibus entre les bornes, par exemple) ;</a:t>
            </a:r>
          </a:p>
          <a:p>
            <a:pPr marL="342900" indent="-342900" algn="just" eaLnBrk="0" hangingPunct="0">
              <a:lnSpc>
                <a:spcPts val="1200"/>
              </a:lnSpc>
              <a:spcAft>
                <a:spcPts val="600"/>
              </a:spcAft>
              <a:buAutoNum type="alphaLcParenR"/>
            </a:pPr>
            <a:endParaRPr lang="fr-FR" sz="1600">
              <a:effectLst/>
              <a:ea typeface="Times New Roman" panose="02020603050405020304" pitchFamily="18" charset="0"/>
            </a:endParaRPr>
          </a:p>
          <a:p>
            <a:pPr marL="342900" indent="-342900" algn="just" eaLnBrk="0" hangingPunct="0">
              <a:lnSpc>
                <a:spcPts val="1200"/>
              </a:lnSpc>
              <a:spcAft>
                <a:spcPts val="600"/>
              </a:spcAft>
              <a:buAutoNum type="alphaLcParenR" startAt="2"/>
            </a:pPr>
            <a:r>
              <a:rPr lang="fr-FR" sz="1600">
                <a:effectLst/>
                <a:ea typeface="Calibri" panose="020F0502020204030204" pitchFamily="34" charset="0"/>
              </a:rPr>
              <a:t>Chaque pile ou batterie satisfait aux dispositions des alinéas a), b), d), e) et f) du 2.2.9.1.7.2 ;</a:t>
            </a:r>
          </a:p>
          <a:p>
            <a:pPr marL="342900" indent="-342900" algn="just" eaLnBrk="0" hangingPunct="0">
              <a:lnSpc>
                <a:spcPts val="1200"/>
              </a:lnSpc>
              <a:spcAft>
                <a:spcPts val="600"/>
              </a:spcAft>
              <a:buAutoNum type="alphaLcParenR" startAt="2"/>
            </a:pPr>
            <a:endParaRPr lang="fr-FR" sz="1600">
              <a:effectLst/>
              <a:ea typeface="Times New Roman" panose="02020603050405020304" pitchFamily="18" charset="0"/>
            </a:endParaRPr>
          </a:p>
          <a:p>
            <a:pPr marL="342900" indent="-342900" algn="just" eaLnBrk="0" hangingPunct="0">
              <a:lnSpc>
                <a:spcPts val="1200"/>
              </a:lnSpc>
              <a:spcAft>
                <a:spcPts val="600"/>
              </a:spcAft>
              <a:buAutoNum type="alphaLcParenR" startAt="3"/>
            </a:pPr>
            <a:r>
              <a:rPr lang="fr-FR" sz="1600">
                <a:effectLst/>
                <a:ea typeface="Calibri" panose="020F0502020204030204" pitchFamily="34" charset="0"/>
              </a:rPr>
              <a:t>Chaque colis est marqué conformément aux dispositions du 5.2.1.9 ;</a:t>
            </a:r>
          </a:p>
          <a:p>
            <a:pPr algn="just" eaLnBrk="0" hangingPunct="0">
              <a:lnSpc>
                <a:spcPts val="1200"/>
              </a:lnSpc>
              <a:spcAft>
                <a:spcPts val="600"/>
              </a:spcAft>
            </a:pPr>
            <a:endParaRPr lang="fr-FR" sz="1600">
              <a:ea typeface="Times New Roman" panose="02020603050405020304" pitchFamily="18" charset="0"/>
            </a:endParaRPr>
          </a:p>
          <a:p>
            <a:pPr algn="just" eaLnBrk="0" hangingPunct="0">
              <a:lnSpc>
                <a:spcPts val="1200"/>
              </a:lnSpc>
              <a:spcAft>
                <a:spcPts val="600"/>
              </a:spcAft>
            </a:pPr>
            <a:r>
              <a:rPr lang="fr-FR" sz="1600">
                <a:effectLst/>
                <a:ea typeface="Times New Roman" panose="02020603050405020304" pitchFamily="18" charset="0"/>
              </a:rPr>
              <a:t>Etc…</a:t>
            </a:r>
          </a:p>
          <a:p>
            <a:pPr algn="just" eaLnBrk="0" hangingPunct="0">
              <a:lnSpc>
                <a:spcPts val="1200"/>
              </a:lnSpc>
              <a:spcAft>
                <a:spcPts val="600"/>
              </a:spcAft>
            </a:pPr>
            <a:endParaRPr lang="fr-FR" sz="1600">
              <a:ea typeface="Times New Roman" panose="02020603050405020304" pitchFamily="18" charset="0"/>
            </a:endParaRPr>
          </a:p>
          <a:p>
            <a:pPr algn="just" eaLnBrk="0" hangingPunct="0">
              <a:lnSpc>
                <a:spcPts val="1200"/>
              </a:lnSpc>
              <a:spcAft>
                <a:spcPts val="600"/>
              </a:spcAft>
            </a:pPr>
            <a:r>
              <a:rPr lang="fr-FR" sz="1600">
                <a:effectLst/>
                <a:ea typeface="Times New Roman" panose="02020603050405020304" pitchFamily="18" charset="0"/>
              </a:rPr>
              <a:t>DS401 / DS 677 </a:t>
            </a:r>
          </a:p>
          <a:p>
            <a:pPr>
              <a:defRPr/>
            </a:pPr>
            <a:endParaRPr lang="fr-FR" altLang="en-US" sz="2400" b="1"/>
          </a:p>
        </p:txBody>
      </p:sp>
      <p:pic>
        <p:nvPicPr>
          <p:cNvPr id="5" name="Picture 9" descr="C:\Users\sebastien.FORMEDIT\Desktop\Etiquette\FORMEDIT LOGOS PNG\ADR - IMDG\ADR - LITHIUM.png">
            <a:extLst>
              <a:ext uri="{FF2B5EF4-FFF2-40B4-BE49-F238E27FC236}">
                <a16:creationId xmlns:a16="http://schemas.microsoft.com/office/drawing/2014/main" id="{32FC20E3-DC2A-32E3-B84F-5CF3D240B9D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40099" y="1645054"/>
            <a:ext cx="155037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2">
            <a:extLst>
              <a:ext uri="{FF2B5EF4-FFF2-40B4-BE49-F238E27FC236}">
                <a16:creationId xmlns:a16="http://schemas.microsoft.com/office/drawing/2014/main" id="{F603C5F4-42D6-DF44-8F20-CE7953CBD848}"/>
              </a:ext>
            </a:extLst>
          </p:cNvPr>
          <p:cNvSpPr txBox="1">
            <a:spLocks/>
          </p:cNvSpPr>
          <p:nvPr/>
        </p:nvSpPr>
        <p:spPr bwMode="auto">
          <a:xfrm>
            <a:off x="7079456" y="2629075"/>
            <a:ext cx="1871662" cy="261610"/>
          </a:xfrm>
          <a:prstGeom prst="rect">
            <a:avLst/>
          </a:prstGeom>
          <a:noFill/>
        </p:spPr>
        <p:txBody>
          <a:bodyPr>
            <a:spAutoFit/>
          </a:bodyPr>
          <a:lstStyle>
            <a:defPPr>
              <a:defRPr lang="fr-FR"/>
            </a:defPPr>
            <a:lvl1pPr algn="l" rtl="0" eaLnBrk="0" fontAlgn="base" hangingPunct="0">
              <a:spcBef>
                <a:spcPct val="0"/>
              </a:spcBef>
              <a:spcAft>
                <a:spcPct val="0"/>
              </a:spcAft>
              <a:defRPr sz="1400"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sz="1400"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sz="1400"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sz="1400"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sz="1400" kern="1200">
                <a:solidFill>
                  <a:schemeClr val="tx1"/>
                </a:solidFill>
                <a:latin typeface="Tahoma" pitchFamily="34" charset="0"/>
                <a:ea typeface="+mn-ea"/>
                <a:cs typeface="Arial" charset="0"/>
              </a:defRPr>
            </a:lvl5pPr>
            <a:lvl6pPr marL="2286000" algn="l" defTabSz="914400" rtl="0" eaLnBrk="1" latinLnBrk="0" hangingPunct="1">
              <a:defRPr sz="1400" kern="1200">
                <a:solidFill>
                  <a:schemeClr val="tx1"/>
                </a:solidFill>
                <a:latin typeface="Tahoma" pitchFamily="34" charset="0"/>
                <a:ea typeface="+mn-ea"/>
                <a:cs typeface="Arial" charset="0"/>
              </a:defRPr>
            </a:lvl6pPr>
            <a:lvl7pPr marL="2743200" algn="l" defTabSz="914400" rtl="0" eaLnBrk="1" latinLnBrk="0" hangingPunct="1">
              <a:defRPr sz="1400" kern="1200">
                <a:solidFill>
                  <a:schemeClr val="tx1"/>
                </a:solidFill>
                <a:latin typeface="Tahoma" pitchFamily="34" charset="0"/>
                <a:ea typeface="+mn-ea"/>
                <a:cs typeface="Arial" charset="0"/>
              </a:defRPr>
            </a:lvl7pPr>
            <a:lvl8pPr marL="3200400" algn="l" defTabSz="914400" rtl="0" eaLnBrk="1" latinLnBrk="0" hangingPunct="1">
              <a:defRPr sz="1400" kern="1200">
                <a:solidFill>
                  <a:schemeClr val="tx1"/>
                </a:solidFill>
                <a:latin typeface="Tahoma" pitchFamily="34" charset="0"/>
                <a:ea typeface="+mn-ea"/>
                <a:cs typeface="Arial" charset="0"/>
              </a:defRPr>
            </a:lvl8pPr>
            <a:lvl9pPr marL="3657600" algn="l" defTabSz="914400" rtl="0" eaLnBrk="1" latinLnBrk="0" hangingPunct="1">
              <a:defRPr sz="1400" kern="1200">
                <a:solidFill>
                  <a:schemeClr val="tx1"/>
                </a:solidFill>
                <a:latin typeface="Tahoma" pitchFamily="34" charset="0"/>
                <a:ea typeface="+mn-ea"/>
                <a:cs typeface="Arial" charset="0"/>
              </a:defRPr>
            </a:lvl9pPr>
          </a:lstStyle>
          <a:p>
            <a:pPr algn="ctr">
              <a:defRPr/>
            </a:pPr>
            <a:r>
              <a:rPr lang="fr-FR" sz="1100" b="1">
                <a:latin typeface="+mj-lt"/>
              </a:rPr>
              <a:t>UN 3551</a:t>
            </a:r>
          </a:p>
        </p:txBody>
      </p:sp>
    </p:spTree>
    <p:extLst>
      <p:ext uri="{BB962C8B-B14F-4D97-AF65-F5344CB8AC3E}">
        <p14:creationId xmlns:p14="http://schemas.microsoft.com/office/powerpoint/2010/main" val="224502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8895129-7EE9-4D90-9D7E-5855B9793D01}"/>
              </a:ext>
            </a:extLst>
          </p:cNvPr>
          <p:cNvSpPr>
            <a:spLocks noGrp="1"/>
          </p:cNvSpPr>
          <p:nvPr>
            <p:ph type="sldNum" sz="quarter" idx="12"/>
            <p:custDataLst>
              <p:tags r:id="rId1"/>
            </p:custDataLst>
          </p:nvPr>
        </p:nvSpPr>
        <p:spPr/>
        <p:txBody>
          <a:bodyPr/>
          <a:lstStyle/>
          <a:p>
            <a:fld id="{FA8FD78D-6358-4363-AF3E-49FF409A6F1D}" type="slidenum">
              <a:rPr lang="fr-FR" smtClean="0"/>
              <a:t>9</a:t>
            </a:fld>
            <a:endParaRPr lang="fr-FR"/>
          </a:p>
        </p:txBody>
      </p:sp>
      <p:sp>
        <p:nvSpPr>
          <p:cNvPr id="7" name="Sous-titre 2">
            <a:extLst>
              <a:ext uri="{FF2B5EF4-FFF2-40B4-BE49-F238E27FC236}">
                <a16:creationId xmlns:a16="http://schemas.microsoft.com/office/drawing/2014/main" id="{E82EC66A-A08B-42E4-8C03-30B8B258750B}"/>
              </a:ext>
            </a:extLst>
          </p:cNvPr>
          <p:cNvSpPr txBox="1">
            <a:spLocks noChangeArrowheads="1"/>
          </p:cNvSpPr>
          <p:nvPr>
            <p:custDataLst>
              <p:tags r:id="rId2"/>
            </p:custDataLst>
          </p:nvPr>
        </p:nvSpPr>
        <p:spPr bwMode="auto">
          <a:xfrm>
            <a:off x="1374265" y="1629751"/>
            <a:ext cx="6400800" cy="642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altLang="fr-FR" sz="3200">
                <a:solidFill>
                  <a:srgbClr val="00B050"/>
                </a:solidFill>
              </a:rPr>
              <a:t>Déchets </a:t>
            </a:r>
          </a:p>
        </p:txBody>
      </p:sp>
      <p:sp>
        <p:nvSpPr>
          <p:cNvPr id="8" name="ZoneTexte 7">
            <a:extLst>
              <a:ext uri="{FF2B5EF4-FFF2-40B4-BE49-F238E27FC236}">
                <a16:creationId xmlns:a16="http://schemas.microsoft.com/office/drawing/2014/main" id="{31F1AC2D-95EC-4636-87F2-FDFEBB8FD7A1}"/>
              </a:ext>
            </a:extLst>
          </p:cNvPr>
          <p:cNvSpPr txBox="1">
            <a:spLocks noChangeArrowheads="1"/>
          </p:cNvSpPr>
          <p:nvPr>
            <p:custDataLst>
              <p:tags r:id="rId3"/>
            </p:custDataLst>
          </p:nvPr>
        </p:nvSpPr>
        <p:spPr bwMode="auto">
          <a:xfrm>
            <a:off x="35683" y="2138580"/>
            <a:ext cx="906079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400" b="1">
                <a:latin typeface="Arial"/>
                <a:cs typeface="Arial"/>
              </a:rPr>
              <a:t>Conditionnement de déchet : Nouveau 4.1.1.5.3</a:t>
            </a:r>
          </a:p>
          <a:p>
            <a:pPr eaLnBrk="1" hangingPunct="1"/>
            <a:endParaRPr lang="fr-FR" altLang="fr-FR" sz="1400" b="1"/>
          </a:p>
          <a:p>
            <a:pPr algn="just">
              <a:spcAft>
                <a:spcPts val="600"/>
              </a:spcAft>
            </a:pPr>
            <a:r>
              <a:rPr lang="fr-FR" sz="1400">
                <a:latin typeface="Arial"/>
                <a:cs typeface="Arial"/>
              </a:rPr>
              <a:t>Pour le transport de déchets, autres que des objets, des emballages intérieurs de tailles et de formes différentes, contenant des liquides ou des solides, peuvent être emballés ensemble dans un emballage extérieur, à condition que les conditions suivantes soient remplies :</a:t>
            </a:r>
            <a:endParaRPr lang="fr-FR" sz="1400"/>
          </a:p>
          <a:p>
            <a:pPr algn="just">
              <a:spcAft>
                <a:spcPts val="600"/>
              </a:spcAft>
            </a:pPr>
            <a:r>
              <a:rPr lang="fr-FR" sz="1400">
                <a:latin typeface="Arial"/>
                <a:cs typeface="Arial"/>
              </a:rPr>
              <a:t>a)        Les déchets transportés dans chaque emballage intérieur ne sont pas classés dans les classes 1, 2, 6.2 ou 7 ; </a:t>
            </a:r>
            <a:endParaRPr lang="fr-FR" sz="1600">
              <a:latin typeface="Arial"/>
              <a:cs typeface="Arial"/>
            </a:endParaRPr>
          </a:p>
          <a:p>
            <a:pPr algn="just">
              <a:spcAft>
                <a:spcPts val="600"/>
              </a:spcAft>
            </a:pPr>
            <a:r>
              <a:rPr lang="fr-FR" sz="1400">
                <a:latin typeface="Arial"/>
                <a:cs typeface="Arial"/>
              </a:rPr>
              <a:t>b)        En dérogation des 4.1.1.5, 4.1.1.5.1, 4.1.1.5.2, 4.1.1.21, 4.1.3.1 à 4.1.3.5, 4.1.3.7, 4.1.4, 6.1.5.2.1, 6.5.6.1.2 et 6.6.5.2.1 :</a:t>
            </a:r>
            <a:endParaRPr lang="fr-FR" sz="1400"/>
          </a:p>
          <a:p>
            <a:pPr lvl="1" algn="just">
              <a:spcAft>
                <a:spcPts val="600"/>
              </a:spcAft>
            </a:pPr>
            <a:r>
              <a:rPr lang="fr-FR" sz="1400">
                <a:latin typeface="Arial"/>
                <a:cs typeface="Arial"/>
              </a:rPr>
              <a:t>i)      L’emballage extérieur est d’un des types suivants : </a:t>
            </a:r>
            <a:endParaRPr lang="fr-FR" sz="1600"/>
          </a:p>
          <a:p>
            <a:pPr lvl="2" algn="just">
              <a:spcAft>
                <a:spcPts val="600"/>
              </a:spcAft>
            </a:pPr>
            <a:r>
              <a:rPr lang="fr-FR" sz="1400">
                <a:latin typeface="Arial"/>
                <a:cs typeface="Arial"/>
              </a:rPr>
              <a:t>-       1H2, 1A2, 3A2, 3H1, 3H2, 4A ou 4H2 ;</a:t>
            </a:r>
            <a:endParaRPr lang="fr-FR" sz="1400"/>
          </a:p>
          <a:p>
            <a:pPr lvl="2" algn="just">
              <a:spcAft>
                <a:spcPts val="600"/>
              </a:spcAft>
            </a:pPr>
            <a:r>
              <a:rPr lang="fr-FR" sz="1400">
                <a:latin typeface="Arial"/>
                <a:cs typeface="Arial"/>
              </a:rPr>
              <a:t>-       11A, 11H1 ou 11H2 ;</a:t>
            </a:r>
            <a:endParaRPr lang="fr-FR" sz="1400"/>
          </a:p>
          <a:p>
            <a:pPr lvl="2" algn="just">
              <a:spcAft>
                <a:spcPts val="600"/>
              </a:spcAft>
            </a:pPr>
            <a:r>
              <a:rPr lang="fr-FR" sz="1400">
                <a:latin typeface="Arial"/>
                <a:cs typeface="Arial"/>
              </a:rPr>
              <a:t>-       50A ou 50H ; </a:t>
            </a:r>
            <a:endParaRPr lang="fr-FR" sz="1400"/>
          </a:p>
          <a:p>
            <a:pPr lvl="1" algn="just">
              <a:spcAft>
                <a:spcPts val="600"/>
              </a:spcAft>
            </a:pPr>
            <a:r>
              <a:rPr lang="fr-FR" sz="1400">
                <a:latin typeface="Arial"/>
                <a:cs typeface="Arial"/>
              </a:rPr>
              <a:t>ii)     L’emballage extérieur a subi les épreuves du groupe d’emballage I (X); </a:t>
            </a:r>
            <a:endParaRPr lang="fr-FR" sz="1400"/>
          </a:p>
          <a:p>
            <a:pPr lvl="1" algn="just">
              <a:spcAft>
                <a:spcPts val="600"/>
              </a:spcAft>
            </a:pPr>
            <a:r>
              <a:rPr lang="fr-FR" sz="1400">
                <a:latin typeface="Arial"/>
                <a:cs typeface="Arial"/>
              </a:rPr>
              <a:t>iii)  Il n’est pas nécessaire que l’emballage extérieur subisse les épreuves prévues pour les emballages destinés à contenir des matières liquides mais il doit être capable de retenir les matières liquides dans les conditions normales de transport ; </a:t>
            </a:r>
            <a:endParaRPr lang="fr-FR" sz="1400"/>
          </a:p>
        </p:txBody>
      </p:sp>
      <p:sp>
        <p:nvSpPr>
          <p:cNvPr id="2" name="Espace réservé du pied de page 6">
            <a:extLst>
              <a:ext uri="{FF2B5EF4-FFF2-40B4-BE49-F238E27FC236}">
                <a16:creationId xmlns:a16="http://schemas.microsoft.com/office/drawing/2014/main" id="{959B376A-25D1-C3AB-481A-53ECBFAC4CE0}"/>
              </a:ext>
            </a:extLst>
          </p:cNvPr>
          <p:cNvSpPr>
            <a:spLocks noGrp="1"/>
          </p:cNvSpPr>
          <p:nvPr>
            <p:ph type="ftr" sz="quarter" idx="11"/>
            <p:custDataLst>
              <p:tags r:id="rId4"/>
            </p:custDataLst>
          </p:nvPr>
        </p:nvSpPr>
        <p:spPr>
          <a:xfrm>
            <a:off x="3028950" y="6509581"/>
            <a:ext cx="3086100" cy="211895"/>
          </a:xfrm>
        </p:spPr>
        <p:txBody>
          <a:bodyPr/>
          <a:lstStyle/>
          <a:p>
            <a:r>
              <a:rPr lang="fr-FR"/>
              <a:t>AG 2023 – 21/06/2024</a:t>
            </a:r>
          </a:p>
        </p:txBody>
      </p:sp>
    </p:spTree>
    <p:extLst>
      <p:ext uri="{BB962C8B-B14F-4D97-AF65-F5344CB8AC3E}">
        <p14:creationId xmlns:p14="http://schemas.microsoft.com/office/powerpoint/2010/main" val="1846216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F5614F393C004CA6EE5CD6C6D2C812" ma:contentTypeVersion="6" ma:contentTypeDescription="Create a new document." ma:contentTypeScope="" ma:versionID="9649a47217b7a49951c552de5f1e6b32">
  <xsd:schema xmlns:xsd="http://www.w3.org/2001/XMLSchema" xmlns:xs="http://www.w3.org/2001/XMLSchema" xmlns:p="http://schemas.microsoft.com/office/2006/metadata/properties" xmlns:ns2="1611e7a6-53ae-49b8-886e-bfadef967e5a" xmlns:ns3="82d848f1-8aef-49ce-af29-285c3b264b0d" targetNamespace="http://schemas.microsoft.com/office/2006/metadata/properties" ma:root="true" ma:fieldsID="d8b3f0e896caf32ad96ba75b5dd5216c" ns2:_="" ns3:_="">
    <xsd:import namespace="1611e7a6-53ae-49b8-886e-bfadef967e5a"/>
    <xsd:import namespace="82d848f1-8aef-49ce-af29-285c3b264b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11e7a6-53ae-49b8-886e-bfadef967e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d848f1-8aef-49ce-af29-285c3b264b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43161D-506C-4506-8CD9-A6449EAAF056}">
  <ds:schemaRefs>
    <ds:schemaRef ds:uri="1611e7a6-53ae-49b8-886e-bfadef967e5a"/>
    <ds:schemaRef ds:uri="82d848f1-8aef-49ce-af29-285c3b264b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3E808F-A9FE-4145-ABA7-EDD556719E3B}">
  <ds:schemaRefs>
    <ds:schemaRef ds:uri="http://schemas.microsoft.com/sharepoint/v3/contenttype/forms"/>
  </ds:schemaRefs>
</ds:datastoreItem>
</file>

<file path=customXml/itemProps3.xml><?xml version="1.0" encoding="utf-8"?>
<ds:datastoreItem xmlns:ds="http://schemas.openxmlformats.org/officeDocument/2006/customXml" ds:itemID="{BD9FB15D-6F80-4A29-90D1-1449DF6D7F6C}">
  <ds:schemaRefs>
    <ds:schemaRef ds:uri="1611e7a6-53ae-49b8-886e-bfadef967e5a"/>
    <ds:schemaRef ds:uri="82d848f1-8aef-49ce-af29-285c3b264b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21</Slides>
  <Notes>1</Notes>
  <HiddenSlides>0</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1_Conception personnalisée</vt:lpstr>
      <vt:lpstr>Thème Office</vt:lpstr>
      <vt:lpstr>Nouveautés de l'ADR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Louis-Stanislas FROIDURE</dc:creator>
  <cp:revision>1</cp:revision>
  <cp:lastPrinted>2020-06-22T14:45:19Z</cp:lastPrinted>
  <dcterms:created xsi:type="dcterms:W3CDTF">2020-06-22T11:10:11Z</dcterms:created>
  <dcterms:modified xsi:type="dcterms:W3CDTF">2024-06-20T08:13:47Z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593b6e-8994-43c5-a486-e951b5f02cec_Enabled">
    <vt:lpwstr>true</vt:lpwstr>
  </property>
  <property fmtid="{D5CDD505-2E9C-101B-9397-08002B2CF9AE}" pid="3" name="MSIP_Label_a4593b6e-8994-43c5-a486-e951b5f02cec_SetDate">
    <vt:lpwstr>2021-06-18T21:17:10Z</vt:lpwstr>
  </property>
  <property fmtid="{D5CDD505-2E9C-101B-9397-08002B2CF9AE}" pid="4" name="MSIP_Label_a4593b6e-8994-43c5-a486-e951b5f02cec_Method">
    <vt:lpwstr>Privileged</vt:lpwstr>
  </property>
  <property fmtid="{D5CDD505-2E9C-101B-9397-08002B2CF9AE}" pid="5" name="MSIP_Label_a4593b6e-8994-43c5-a486-e951b5f02cec_Name">
    <vt:lpwstr>a4593b6e-8994-43c5-a486-e951b5f02cec</vt:lpwstr>
  </property>
  <property fmtid="{D5CDD505-2E9C-101B-9397-08002B2CF9AE}" pid="6" name="MSIP_Label_a4593b6e-8994-43c5-a486-e951b5f02cec_SiteId">
    <vt:lpwstr>329e91b0-e21f-48fb-a071-456717ecc28e</vt:lpwstr>
  </property>
  <property fmtid="{D5CDD505-2E9C-101B-9397-08002B2CF9AE}" pid="7" name="MSIP_Label_a4593b6e-8994-43c5-a486-e951b5f02cec_ActionId">
    <vt:lpwstr>0a5d9158-a4a0-4a53-b075-fd3358ac2849</vt:lpwstr>
  </property>
  <property fmtid="{D5CDD505-2E9C-101B-9397-08002B2CF9AE}" pid="8" name="MSIP_Label_a4593b6e-8994-43c5-a486-e951b5f02cec_ContentBits">
    <vt:lpwstr>0</vt:lpwstr>
  </property>
  <property fmtid="{D5CDD505-2E9C-101B-9397-08002B2CF9AE}" pid="9" name="ContentTypeId">
    <vt:lpwstr>0x010100FCF5614F393C004CA6EE5CD6C6D2C812</vt:lpwstr>
  </property>
</Properties>
</file>