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8" r:id="rId5"/>
    <p:sldId id="287" r:id="rId6"/>
    <p:sldId id="285" r:id="rId7"/>
    <p:sldId id="283" r:id="rId8"/>
    <p:sldId id="284" r:id="rId9"/>
    <p:sldId id="259" r:id="rId10"/>
    <p:sldId id="286" r:id="rId11"/>
    <p:sldId id="258" r:id="rId12"/>
    <p:sldId id="289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6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81156" y="3953022"/>
            <a:ext cx="4712677" cy="290497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03323" y="5275385"/>
            <a:ext cx="1266092" cy="1209821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1A5868FE-F7B7-447A-95FE-119E7FC4C66F}" type="datetimeFigureOut">
              <a:rPr lang="fr-FR" smtClean="0"/>
              <a:pPr/>
              <a:t>22/06/2021</a:t>
            </a:fld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765494" y="957312"/>
            <a:ext cx="9144000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98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7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24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2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9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7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24826" y="5168684"/>
            <a:ext cx="1201119" cy="1487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intra.dgpr.e2.rie.gouv.fr/IMG/png/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79" y="5373899"/>
            <a:ext cx="1503521" cy="10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8778048-B32F-4095-B800-4053DD5E24A6}" type="datetimeFigureOut">
              <a:rPr lang="fr-FR" smtClean="0"/>
              <a:pPr/>
              <a:t>22/06/2021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587A0F32-4638-43A6-B792-22B1EF3848A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698" y="4734732"/>
            <a:ext cx="1046136" cy="137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DGPR</a:t>
            </a:r>
            <a:br>
              <a:rPr lang="fr-FR" dirty="0"/>
            </a:br>
            <a:r>
              <a:rPr lang="fr-FR" dirty="0"/>
              <a:t>MTMD</a:t>
            </a:r>
            <a:br>
              <a:rPr lang="fr-FR" dirty="0"/>
            </a:br>
            <a:r>
              <a:rPr lang="fr-FR" dirty="0"/>
              <a:t>24/06/2021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96" y="653081"/>
            <a:ext cx="9144000" cy="1655762"/>
          </a:xfrm>
        </p:spPr>
        <p:txBody>
          <a:bodyPr/>
          <a:lstStyle/>
          <a:p>
            <a:pPr algn="l"/>
            <a:r>
              <a:rPr lang="fr-FR" sz="6600" dirty="0">
                <a:solidFill>
                  <a:srgbClr val="0070C0"/>
                </a:solidFill>
                <a:latin typeface="Arial Black" panose="020B0A04020102020204" pitchFamily="34" charset="0"/>
              </a:rPr>
              <a:t>AG ACSTMD</a:t>
            </a:r>
          </a:p>
        </p:txBody>
      </p:sp>
    </p:spTree>
    <p:extLst>
      <p:ext uri="{BB962C8B-B14F-4D97-AF65-F5344CB8AC3E}">
        <p14:creationId xmlns:p14="http://schemas.microsoft.com/office/powerpoint/2010/main" val="174876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moniteur, écran&#10;&#10;Description générée automatiquement">
            <a:extLst>
              <a:ext uri="{FF2B5EF4-FFF2-40B4-BE49-F238E27FC236}">
                <a16:creationId xmlns:a16="http://schemas.microsoft.com/office/drawing/2014/main" id="{D18DE3E7-E3DF-4AC2-9D8D-53B305B3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BFBB31-987D-446A-9231-A4422FAB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0031" y="2639093"/>
            <a:ext cx="10515600" cy="78990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VUES DES ECRANS DE LA NOUVELLE VERSION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762D8C-ABDC-4CF1-ACC1-0D59F598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D8B869-37E9-443C-A627-7724593F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5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D2034A-5D45-4DDD-9F3B-A7AB8985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5FA2D5-0041-48A2-AD87-097CB042F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730339-0011-42F6-BD54-E3FFDA765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moniteur, écran&#10;&#10;Description générée automatiquement">
            <a:extLst>
              <a:ext uri="{FF2B5EF4-FFF2-40B4-BE49-F238E27FC236}">
                <a16:creationId xmlns:a16="http://schemas.microsoft.com/office/drawing/2014/main" id="{C1ABBE1C-1786-4F76-88B1-AABBCF80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D82CCF-3EC2-4596-BE8D-7B21A13E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562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DGPR 2020.potx" id="{318E1CA0-63E8-4BF6-9999-7CDDCADF4B62}" vid="{225D4B8A-A9D6-47BC-88E6-7149E657F373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DGPR 2020.potx" id="{318E1CA0-63E8-4BF6-9999-7CDDCADF4B62}" vid="{0FA2DCFB-65C9-4A13-977A-430A91065F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DGPR 2020</Template>
  <TotalTime>2556</TotalTime>
  <Words>14</Words>
  <Application>Microsoft Office PowerPoint</Application>
  <PresentationFormat>Grand écran</PresentationFormat>
  <Paragraphs>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Conception personnalisée</vt:lpstr>
      <vt:lpstr>1_Conception personnalisée</vt:lpstr>
      <vt:lpstr>DGPR MTMD 24/06/2021</vt:lpstr>
      <vt:lpstr>VUES DES ECRANS DE LA NOUVELLE VERSION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Maessama ch</dc:creator>
  <cp:lastModifiedBy>Michel KORHEL</cp:lastModifiedBy>
  <cp:revision>37</cp:revision>
  <cp:lastPrinted>2021-01-22T13:39:57Z</cp:lastPrinted>
  <dcterms:created xsi:type="dcterms:W3CDTF">2021-01-21T10:40:00Z</dcterms:created>
  <dcterms:modified xsi:type="dcterms:W3CDTF">2021-06-23T09:16:11Z</dcterms:modified>
</cp:coreProperties>
</file>