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7" r:id="rId2"/>
  </p:sldMasterIdLst>
  <p:notesMasterIdLst>
    <p:notesMasterId r:id="rId21"/>
  </p:notesMasterIdLst>
  <p:handoutMasterIdLst>
    <p:handoutMasterId r:id="rId22"/>
  </p:handoutMasterIdLst>
  <p:sldIdLst>
    <p:sldId id="258" r:id="rId3"/>
    <p:sldId id="283" r:id="rId4"/>
    <p:sldId id="284" r:id="rId5"/>
    <p:sldId id="285" r:id="rId6"/>
    <p:sldId id="270" r:id="rId7"/>
    <p:sldId id="271" r:id="rId8"/>
    <p:sldId id="272" r:id="rId9"/>
    <p:sldId id="273" r:id="rId10"/>
    <p:sldId id="274" r:id="rId11"/>
    <p:sldId id="275" r:id="rId12"/>
    <p:sldId id="276" r:id="rId13"/>
    <p:sldId id="277" r:id="rId14"/>
    <p:sldId id="278" r:id="rId15"/>
    <p:sldId id="279" r:id="rId16"/>
    <p:sldId id="281" r:id="rId17"/>
    <p:sldId id="280" r:id="rId18"/>
    <p:sldId id="282" r:id="rId19"/>
    <p:sldId id="268" r:id="rId20"/>
  </p:sldIdLst>
  <p:sldSz cx="9144000" cy="6858000" type="screen4x3"/>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BCE"/>
    <a:srgbClr val="FBF0D1"/>
    <a:srgbClr val="F7EDD5"/>
    <a:srgbClr val="F4ECD8"/>
    <a:srgbClr val="F4E9D8"/>
    <a:srgbClr val="F3E6D9"/>
    <a:srgbClr val="F0E6DC"/>
    <a:srgbClr val="FFCCCC"/>
    <a:srgbClr val="FFCC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3" autoAdjust="0"/>
    <p:restoredTop sz="94660"/>
  </p:normalViewPr>
  <p:slideViewPr>
    <p:cSldViewPr snapToGrid="0">
      <p:cViewPr varScale="1">
        <p:scale>
          <a:sx n="68" d="100"/>
          <a:sy n="68" d="100"/>
        </p:scale>
        <p:origin x="1428" y="78"/>
      </p:cViewPr>
      <p:guideLst/>
    </p:cSldViewPr>
  </p:slideViewPr>
  <p:notesTextViewPr>
    <p:cViewPr>
      <p:scale>
        <a:sx n="1" d="1"/>
        <a:sy n="1" d="1"/>
      </p:scale>
      <p:origin x="0" y="0"/>
    </p:cViewPr>
  </p:notesTextViewPr>
  <p:notesViewPr>
    <p:cSldViewPr snapToGrid="0">
      <p:cViewPr varScale="1">
        <p:scale>
          <a:sx n="69" d="100"/>
          <a:sy n="69" d="100"/>
        </p:scale>
        <p:origin x="19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Espace réservé de l'en-tête 18"/>
          <p:cNvSpPr>
            <a:spLocks noGrp="1"/>
          </p:cNvSpPr>
          <p:nvPr>
            <p:ph type="hdr" sz="quarter"/>
          </p:nvPr>
        </p:nvSpPr>
        <p:spPr>
          <a:xfrm>
            <a:off x="0" y="0"/>
            <a:ext cx="9926638" cy="1051560"/>
          </a:xfrm>
          <a:prstGeom prst="rect">
            <a:avLst/>
          </a:prstGeom>
        </p:spPr>
        <p:txBody>
          <a:bodyPr vert="horz" lIns="91440" tIns="45720" rIns="91440" bIns="45720" rtlCol="0"/>
          <a:lstStyle>
            <a:lvl1pPr algn="l">
              <a:defRPr sz="1200"/>
            </a:lvl1pPr>
          </a:lstStyle>
          <a:p>
            <a:endParaRPr lang="fr-FR" dirty="0"/>
          </a:p>
        </p:txBody>
      </p:sp>
    </p:spTree>
    <p:extLst>
      <p:ext uri="{BB962C8B-B14F-4D97-AF65-F5344CB8AC3E}">
        <p14:creationId xmlns:p14="http://schemas.microsoft.com/office/powerpoint/2010/main" val="26574438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4301543"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800" y="0"/>
            <a:ext cx="4301543" cy="341064"/>
          </a:xfrm>
          <a:prstGeom prst="rect">
            <a:avLst/>
          </a:prstGeom>
        </p:spPr>
        <p:txBody>
          <a:bodyPr vert="horz" lIns="91440" tIns="45720" rIns="91440" bIns="45720" rtlCol="0"/>
          <a:lstStyle>
            <a:lvl1pPr algn="r">
              <a:defRPr sz="1200"/>
            </a:lvl1pPr>
          </a:lstStyle>
          <a:p>
            <a:fld id="{C1F02D7E-BE78-4F9D-91F0-C07342F60FDB}" type="datetimeFigureOut">
              <a:rPr lang="fr-FR" smtClean="0"/>
              <a:t>18/06/2021</a:t>
            </a:fld>
            <a:endParaRPr lang="fr-FR"/>
          </a:p>
        </p:txBody>
      </p:sp>
      <p:sp>
        <p:nvSpPr>
          <p:cNvPr id="4" name="Espace réservé de l'image des diapositives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6456612"/>
            <a:ext cx="4301543" cy="34106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800" y="6456612"/>
            <a:ext cx="4301543" cy="341064"/>
          </a:xfrm>
          <a:prstGeom prst="rect">
            <a:avLst/>
          </a:prstGeom>
        </p:spPr>
        <p:txBody>
          <a:bodyPr vert="horz" lIns="91440" tIns="45720" rIns="91440" bIns="45720" rtlCol="0" anchor="b"/>
          <a:lstStyle>
            <a:lvl1pPr algn="r">
              <a:defRPr sz="1200"/>
            </a:lvl1pPr>
          </a:lstStyle>
          <a:p>
            <a:fld id="{043A3EB3-EBA7-4A76-9BD1-729162596B92}" type="slidenum">
              <a:rPr lang="fr-FR" smtClean="0"/>
              <a:t>‹N°›</a:t>
            </a:fld>
            <a:endParaRPr lang="fr-FR"/>
          </a:p>
        </p:txBody>
      </p:sp>
    </p:spTree>
    <p:extLst>
      <p:ext uri="{BB962C8B-B14F-4D97-AF65-F5344CB8AC3E}">
        <p14:creationId xmlns:p14="http://schemas.microsoft.com/office/powerpoint/2010/main" val="261315921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435350" y="850900"/>
            <a:ext cx="3055938" cy="229235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43A3EB3-EBA7-4A76-9BD1-729162596B92}" type="slidenum">
              <a:rPr lang="fr-FR" smtClean="0"/>
              <a:t>1</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083472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043A3EB3-EBA7-4A76-9BD1-729162596B92}" type="slidenum">
              <a:rPr lang="fr-FR" smtClean="0"/>
              <a:t>5</a:t>
            </a:fld>
            <a:endParaRPr lang="fr-FR"/>
          </a:p>
        </p:txBody>
      </p:sp>
    </p:spTree>
    <p:extLst>
      <p:ext uri="{BB962C8B-B14F-4D97-AF65-F5344CB8AC3E}">
        <p14:creationId xmlns:p14="http://schemas.microsoft.com/office/powerpoint/2010/main" val="410949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043A3EB3-EBA7-4A76-9BD1-729162596B92}" type="slidenum">
              <a:rPr lang="fr-FR" smtClean="0"/>
              <a:t>11</a:t>
            </a:fld>
            <a:endParaRPr lang="fr-FR"/>
          </a:p>
        </p:txBody>
      </p:sp>
    </p:spTree>
    <p:extLst>
      <p:ext uri="{BB962C8B-B14F-4D97-AF65-F5344CB8AC3E}">
        <p14:creationId xmlns:p14="http://schemas.microsoft.com/office/powerpoint/2010/main" val="3226324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1565564"/>
            <a:ext cx="7886700" cy="4724870"/>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6968490" y="6547849"/>
            <a:ext cx="2057400" cy="213996"/>
          </a:xfrm>
        </p:spPr>
        <p:txBody>
          <a:bodyPr/>
          <a:lstStyle/>
          <a:p>
            <a:r>
              <a:rPr lang="fr-FR"/>
              <a:t>24/06/2021</a:t>
            </a:r>
          </a:p>
        </p:txBody>
      </p:sp>
      <p:sp>
        <p:nvSpPr>
          <p:cNvPr id="5" name="Espace réservé du pied de page 4"/>
          <p:cNvSpPr>
            <a:spLocks noGrp="1"/>
          </p:cNvSpPr>
          <p:nvPr>
            <p:ph type="ftr" sz="quarter" idx="11"/>
          </p:nvPr>
        </p:nvSpPr>
        <p:spPr>
          <a:xfrm>
            <a:off x="628650" y="6534907"/>
            <a:ext cx="1177290" cy="213996"/>
          </a:xfrm>
        </p:spPr>
        <p:txBody>
          <a:bodyPr/>
          <a:lstStyle/>
          <a:p>
            <a:r>
              <a:rPr lang="fr-FR"/>
              <a:t>AG 2021 – 23/06/2021</a:t>
            </a:r>
            <a:endParaRPr lang="fr-FR" dirty="0"/>
          </a:p>
        </p:txBody>
      </p:sp>
      <p:sp>
        <p:nvSpPr>
          <p:cNvPr id="6" name="Espace réservé du numéro de diapositive 5"/>
          <p:cNvSpPr>
            <a:spLocks noGrp="1"/>
          </p:cNvSpPr>
          <p:nvPr>
            <p:ph type="sldNum" sz="quarter" idx="12"/>
          </p:nvPr>
        </p:nvSpPr>
        <p:spPr>
          <a:xfrm>
            <a:off x="4579620" y="6507479"/>
            <a:ext cx="240030" cy="272659"/>
          </a:xfrm>
        </p:spPr>
        <p:txBody>
          <a:bodyPr/>
          <a:lstStyle>
            <a:lvl1pPr>
              <a:defRPr sz="1600" b="1"/>
            </a:lvl1pPr>
          </a:lstStyle>
          <a:p>
            <a:fld id="{FA8FD78D-6358-4363-AF3E-49FF409A6F1D}" type="slidenum">
              <a:rPr lang="fr-FR" smtClean="0"/>
              <a:pPr/>
              <a:t>‹N°›</a:t>
            </a:fld>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06487"/>
            <a:ext cx="9143999" cy="1598203"/>
          </a:xfrm>
          <a:prstGeom prst="rect">
            <a:avLst/>
          </a:prstGeom>
        </p:spPr>
      </p:pic>
    </p:spTree>
    <p:extLst>
      <p:ext uri="{BB962C8B-B14F-4D97-AF65-F5344CB8AC3E}">
        <p14:creationId xmlns:p14="http://schemas.microsoft.com/office/powerpoint/2010/main" val="1533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
            <a:ext cx="9144000" cy="1598203"/>
          </a:xfrm>
          <a:prstGeom prst="rect">
            <a:avLst/>
          </a:prstGeom>
        </p:spPr>
      </p:pic>
      <p:sp>
        <p:nvSpPr>
          <p:cNvPr id="9" name="Espace réservé de la date 8"/>
          <p:cNvSpPr>
            <a:spLocks noGrp="1"/>
          </p:cNvSpPr>
          <p:nvPr>
            <p:ph type="dt" sz="half" idx="10"/>
          </p:nvPr>
        </p:nvSpPr>
        <p:spPr>
          <a:xfrm>
            <a:off x="628650" y="6509581"/>
            <a:ext cx="2057400" cy="211895"/>
          </a:xfrm>
        </p:spPr>
        <p:txBody>
          <a:bodyPr/>
          <a:lstStyle/>
          <a:p>
            <a:r>
              <a:rPr lang="fr-FR"/>
              <a:t>24/06/2021</a:t>
            </a:r>
          </a:p>
        </p:txBody>
      </p:sp>
      <p:sp>
        <p:nvSpPr>
          <p:cNvPr id="10" name="Espace réservé du pied de page 9"/>
          <p:cNvSpPr>
            <a:spLocks noGrp="1"/>
          </p:cNvSpPr>
          <p:nvPr>
            <p:ph type="ftr" sz="quarter" idx="11"/>
          </p:nvPr>
        </p:nvSpPr>
        <p:spPr>
          <a:xfrm>
            <a:off x="3028950" y="6509581"/>
            <a:ext cx="3086100" cy="211895"/>
          </a:xfrm>
        </p:spPr>
        <p:txBody>
          <a:bodyPr/>
          <a:lstStyle/>
          <a:p>
            <a:r>
              <a:rPr lang="fr-FR"/>
              <a:t>AG 2021 – 23/06/2021</a:t>
            </a:r>
            <a:endParaRPr lang="fr-FR" dirty="0"/>
          </a:p>
        </p:txBody>
      </p:sp>
      <p:sp>
        <p:nvSpPr>
          <p:cNvPr id="6" name="Espace réservé du contenu 2">
            <a:extLst>
              <a:ext uri="{FF2B5EF4-FFF2-40B4-BE49-F238E27FC236}">
                <a16:creationId xmlns:a16="http://schemas.microsoft.com/office/drawing/2014/main" id="{4D898DF6-5E47-4B4A-9406-599EC0C098F7}"/>
              </a:ext>
            </a:extLst>
          </p:cNvPr>
          <p:cNvSpPr>
            <a:spLocks noGrp="1"/>
          </p:cNvSpPr>
          <p:nvPr>
            <p:ph idx="1" hasCustomPrompt="1"/>
          </p:nvPr>
        </p:nvSpPr>
        <p:spPr>
          <a:xfrm>
            <a:off x="2234045" y="3218259"/>
            <a:ext cx="3881005" cy="1312178"/>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a:lvl1pPr>
            <a:lvl2pPr>
              <a:defRPr/>
            </a:lvl2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Remerciement </a:t>
            </a:r>
          </a:p>
        </p:txBody>
      </p:sp>
    </p:spTree>
    <p:extLst>
      <p:ext uri="{BB962C8B-B14F-4D97-AF65-F5344CB8AC3E}">
        <p14:creationId xmlns:p14="http://schemas.microsoft.com/office/powerpoint/2010/main" val="116718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41B4E51-821C-47C9-8828-6F3811D223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217"/>
          <a:stretch/>
        </p:blipFill>
        <p:spPr>
          <a:xfrm>
            <a:off x="0" y="113197"/>
            <a:ext cx="9144000" cy="903687"/>
          </a:xfrm>
          <a:prstGeom prst="rect">
            <a:avLst/>
          </a:prstGeom>
        </p:spPr>
      </p:pic>
      <p:sp>
        <p:nvSpPr>
          <p:cNvPr id="2" name="Titre 1">
            <a:extLst>
              <a:ext uri="{FF2B5EF4-FFF2-40B4-BE49-F238E27FC236}">
                <a16:creationId xmlns:a16="http://schemas.microsoft.com/office/drawing/2014/main" id="{231D466F-84C9-4CF2-A285-24B50D5E6B65}"/>
              </a:ext>
            </a:extLst>
          </p:cNvPr>
          <p:cNvSpPr>
            <a:spLocks noGrp="1"/>
          </p:cNvSpPr>
          <p:nvPr>
            <p:ph type="title" hasCustomPrompt="1"/>
          </p:nvPr>
        </p:nvSpPr>
        <p:spPr>
          <a:xfrm>
            <a:off x="0" y="18256"/>
            <a:ext cx="6276109" cy="662782"/>
          </a:xfrm>
        </p:spPr>
        <p:txBody>
          <a:bodyPr>
            <a:normAutofit/>
          </a:bodyPr>
          <a:lstStyle>
            <a:lvl1pPr>
              <a:defRPr sz="4400">
                <a:latin typeface="+mn-lt"/>
              </a:defRPr>
            </a:lvl1pPr>
          </a:lstStyle>
          <a:p>
            <a:r>
              <a:rPr lang="fr-FR" dirty="0"/>
              <a:t>TITRE </a:t>
            </a:r>
          </a:p>
        </p:txBody>
      </p:sp>
      <p:sp>
        <p:nvSpPr>
          <p:cNvPr id="4" name="Espace réservé de la date 3">
            <a:extLst>
              <a:ext uri="{FF2B5EF4-FFF2-40B4-BE49-F238E27FC236}">
                <a16:creationId xmlns:a16="http://schemas.microsoft.com/office/drawing/2014/main" id="{4F4E3D05-C284-4433-A016-94A71245A399}"/>
              </a:ext>
            </a:extLst>
          </p:cNvPr>
          <p:cNvSpPr>
            <a:spLocks noGrp="1"/>
          </p:cNvSpPr>
          <p:nvPr>
            <p:ph type="dt" sz="half" idx="10"/>
          </p:nvPr>
        </p:nvSpPr>
        <p:spPr/>
        <p:txBody>
          <a:bodyPr/>
          <a:lstStyle>
            <a:lvl1pPr>
              <a:defRPr sz="1200"/>
            </a:lvl1pPr>
          </a:lstStyle>
          <a:p>
            <a:r>
              <a:rPr lang="fr-FR"/>
              <a:t>24/06/2021</a:t>
            </a:r>
          </a:p>
        </p:txBody>
      </p:sp>
      <p:sp>
        <p:nvSpPr>
          <p:cNvPr id="5" name="Espace réservé du pied de page 4">
            <a:extLst>
              <a:ext uri="{FF2B5EF4-FFF2-40B4-BE49-F238E27FC236}">
                <a16:creationId xmlns:a16="http://schemas.microsoft.com/office/drawing/2014/main" id="{043C29F5-7112-43CB-8234-F03035F5E65A}"/>
              </a:ext>
            </a:extLst>
          </p:cNvPr>
          <p:cNvSpPr>
            <a:spLocks noGrp="1"/>
          </p:cNvSpPr>
          <p:nvPr>
            <p:ph type="ftr" sz="quarter" idx="11"/>
          </p:nvPr>
        </p:nvSpPr>
        <p:spPr/>
        <p:txBody>
          <a:bodyPr/>
          <a:lstStyle/>
          <a:p>
            <a:r>
              <a:rPr lang="fr-FR"/>
              <a:t>AG 2021 – 23/06/2021</a:t>
            </a:r>
          </a:p>
        </p:txBody>
      </p:sp>
      <p:sp>
        <p:nvSpPr>
          <p:cNvPr id="6" name="Espace réservé du numéro de diapositive 5">
            <a:extLst>
              <a:ext uri="{FF2B5EF4-FFF2-40B4-BE49-F238E27FC236}">
                <a16:creationId xmlns:a16="http://schemas.microsoft.com/office/drawing/2014/main" id="{C396C305-2BD1-423D-8B6C-5C41696479BB}"/>
              </a:ext>
            </a:extLst>
          </p:cNvPr>
          <p:cNvSpPr>
            <a:spLocks noGrp="1"/>
          </p:cNvSpPr>
          <p:nvPr>
            <p:ph type="sldNum" sz="quarter" idx="12"/>
          </p:nvPr>
        </p:nvSpPr>
        <p:spPr/>
        <p:txBody>
          <a:bodyPr/>
          <a:lstStyle>
            <a:lvl1pPr>
              <a:defRPr sz="1200"/>
            </a:lvl1pPr>
          </a:lstStyle>
          <a:p>
            <a:fld id="{55EEAAA5-D4BA-42AF-BA8C-857F5166E6F0}" type="slidenum">
              <a:rPr lang="fr-FR" smtClean="0"/>
              <a:pPr/>
              <a:t>‹N°›</a:t>
            </a:fld>
            <a:endParaRPr lang="fr-FR"/>
          </a:p>
        </p:txBody>
      </p:sp>
      <p:sp>
        <p:nvSpPr>
          <p:cNvPr id="8" name="Espace réservé du contenu 2">
            <a:extLst>
              <a:ext uri="{FF2B5EF4-FFF2-40B4-BE49-F238E27FC236}">
                <a16:creationId xmlns:a16="http://schemas.microsoft.com/office/drawing/2014/main" id="{BC4C97B9-6DA3-468A-9155-5AA40F4F526E}"/>
              </a:ext>
            </a:extLst>
          </p:cNvPr>
          <p:cNvSpPr>
            <a:spLocks noGrp="1"/>
          </p:cNvSpPr>
          <p:nvPr>
            <p:ph idx="1"/>
          </p:nvPr>
        </p:nvSpPr>
        <p:spPr>
          <a:xfrm>
            <a:off x="628650" y="1317255"/>
            <a:ext cx="7886700" cy="4724870"/>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a:extLst>
              <a:ext uri="{FF2B5EF4-FFF2-40B4-BE49-F238E27FC236}">
                <a16:creationId xmlns:a16="http://schemas.microsoft.com/office/drawing/2014/main" id="{6D33747F-E354-47D3-BE7B-0770AB3AC35F}"/>
              </a:ext>
            </a:extLst>
          </p:cNvPr>
          <p:cNvCxnSpPr>
            <a:cxnSpLocks/>
          </p:cNvCxnSpPr>
          <p:nvPr userDrawn="1"/>
        </p:nvCxnSpPr>
        <p:spPr>
          <a:xfrm>
            <a:off x="284018" y="6327855"/>
            <a:ext cx="8624455" cy="28496"/>
          </a:xfrm>
          <a:prstGeom prst="line">
            <a:avLst/>
          </a:prstGeom>
          <a:ln w="57150">
            <a:solidFill>
              <a:schemeClr val="accent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428041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24/06/2021</a:t>
            </a: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AG 2021 – 23/06/2021</a:t>
            </a: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FD78D-6358-4363-AF3E-49FF409A6F1D}" type="slidenum">
              <a:rPr lang="fr-FR" smtClean="0"/>
              <a:t>‹N°›</a:t>
            </a:fld>
            <a:endParaRPr lang="fr-FR"/>
          </a:p>
        </p:txBody>
      </p:sp>
    </p:spTree>
    <p:extLst>
      <p:ext uri="{BB962C8B-B14F-4D97-AF65-F5344CB8AC3E}">
        <p14:creationId xmlns:p14="http://schemas.microsoft.com/office/powerpoint/2010/main" val="3104171101"/>
      </p:ext>
    </p:extLst>
  </p:cSld>
  <p:clrMap bg1="lt1" tx1="dk1" bg2="lt2" tx2="dk2" accent1="accent1" accent2="accent2" accent3="accent3" accent4="accent4" accent5="accent5" accent6="accent6" hlink="hlink" folHlink="folHlink"/>
  <p:sldLayoutIdLst>
    <p:sldLayoutId id="2147483674" r:id="rId1"/>
    <p:sldLayoutId id="2147483696"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4B7DEDF-C35B-4988-B8C3-9C6F5913B2C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43452A77-A1B1-4DD6-BDA9-EFC4131443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B3BD62B-54F9-4CC0-BD84-3B0C68CBEED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a:t>24/06/2021</a:t>
            </a:r>
          </a:p>
        </p:txBody>
      </p:sp>
      <p:sp>
        <p:nvSpPr>
          <p:cNvPr id="5" name="Espace réservé du pied de page 4">
            <a:extLst>
              <a:ext uri="{FF2B5EF4-FFF2-40B4-BE49-F238E27FC236}">
                <a16:creationId xmlns:a16="http://schemas.microsoft.com/office/drawing/2014/main" id="{A87106EA-FAF2-4255-8B4B-680CC89200A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a:t>AG 2021 – 23/06/2021</a:t>
            </a:r>
          </a:p>
        </p:txBody>
      </p:sp>
      <p:sp>
        <p:nvSpPr>
          <p:cNvPr id="6" name="Espace réservé du numéro de diapositive 5">
            <a:extLst>
              <a:ext uri="{FF2B5EF4-FFF2-40B4-BE49-F238E27FC236}">
                <a16:creationId xmlns:a16="http://schemas.microsoft.com/office/drawing/2014/main" id="{D4543520-CF0C-4874-9A8A-A0E05043675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EEAAA5-D4BA-42AF-BA8C-857F5166E6F0}" type="slidenum">
              <a:rPr lang="fr-FR" smtClean="0"/>
              <a:t>‹N°›</a:t>
            </a:fld>
            <a:endParaRPr lang="fr-FR"/>
          </a:p>
        </p:txBody>
      </p:sp>
    </p:spTree>
    <p:extLst>
      <p:ext uri="{BB962C8B-B14F-4D97-AF65-F5344CB8AC3E}">
        <p14:creationId xmlns:p14="http://schemas.microsoft.com/office/powerpoint/2010/main" val="3307002890"/>
      </p:ext>
    </p:extLst>
  </p:cSld>
  <p:clrMap bg1="lt1" tx1="dk1" bg2="lt2" tx2="dk2" accent1="accent1" accent2="accent2" accent3="accent3" accent4="accent4" accent5="accent5" accent6="accent6" hlink="hlink" folHlink="folHlink"/>
  <p:sldLayoutIdLst>
    <p:sldLayoutId id="2147483699" r:id="rId1"/>
  </p:sldLayoutIdLst>
  <p:hf hdr="0" dt="0"/>
  <p:txStyles>
    <p:titleStyle>
      <a:lvl1pPr algn="l" defTabSz="6858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_Toc66551752"/><Relationship Id="rId7" Type="http://schemas.openxmlformats.org/officeDocument/2006/relationships/hyperlink" Target="#_Toc66551756"/><Relationship Id="rId2" Type="http://schemas.openxmlformats.org/officeDocument/2006/relationships/hyperlink" Target="#_Toc66551751"/><Relationship Id="rId1" Type="http://schemas.openxmlformats.org/officeDocument/2006/relationships/slideLayout" Target="../slideLayouts/slideLayout3.xml"/><Relationship Id="rId6" Type="http://schemas.openxmlformats.org/officeDocument/2006/relationships/hyperlink" Target="#_Toc66551755"/><Relationship Id="rId5" Type="http://schemas.openxmlformats.org/officeDocument/2006/relationships/hyperlink" Target="#_Toc66551754"/><Relationship Id="rId4" Type="http://schemas.openxmlformats.org/officeDocument/2006/relationships/hyperlink" Target="#_Toc66551753"/></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deniau-avocats.fr/" TargetMode="External"/><Relationship Id="rId2" Type="http://schemas.openxmlformats.org/officeDocument/2006/relationships/hyperlink" Target="mailto:b.deniau@deniau-avocats.f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_Toc66551716"/><Relationship Id="rId2" Type="http://schemas.openxmlformats.org/officeDocument/2006/relationships/hyperlink" Target="#_Toc66551715"/><Relationship Id="rId1" Type="http://schemas.openxmlformats.org/officeDocument/2006/relationships/slideLayout" Target="../slideLayouts/slideLayout3.xml"/><Relationship Id="rId4" Type="http://schemas.openxmlformats.org/officeDocument/2006/relationships/hyperlink" Target="#_Toc66551717"/></Relationships>
</file>

<file path=ppt/slides/_rels/slide7.xml.rels><?xml version="1.0" encoding="UTF-8" standalone="yes"?>
<Relationships xmlns="http://schemas.openxmlformats.org/package/2006/relationships"><Relationship Id="rId8" Type="http://schemas.openxmlformats.org/officeDocument/2006/relationships/hyperlink" Target="#_Toc66551725"/><Relationship Id="rId3" Type="http://schemas.openxmlformats.org/officeDocument/2006/relationships/hyperlink" Target="#_Toc66551720"/><Relationship Id="rId7" Type="http://schemas.openxmlformats.org/officeDocument/2006/relationships/hyperlink" Target="#_Toc66551724"/><Relationship Id="rId2" Type="http://schemas.openxmlformats.org/officeDocument/2006/relationships/hyperlink" Target="#_Toc66551719"/><Relationship Id="rId1" Type="http://schemas.openxmlformats.org/officeDocument/2006/relationships/slideLayout" Target="../slideLayouts/slideLayout3.xml"/><Relationship Id="rId6" Type="http://schemas.openxmlformats.org/officeDocument/2006/relationships/hyperlink" Target="#_Toc66551723"/><Relationship Id="rId11" Type="http://schemas.openxmlformats.org/officeDocument/2006/relationships/hyperlink" Target="#_Toc66551728"/><Relationship Id="rId5" Type="http://schemas.openxmlformats.org/officeDocument/2006/relationships/hyperlink" Target="#_Toc66551722"/><Relationship Id="rId10" Type="http://schemas.openxmlformats.org/officeDocument/2006/relationships/hyperlink" Target="#_Toc66551727"/><Relationship Id="rId4" Type="http://schemas.openxmlformats.org/officeDocument/2006/relationships/hyperlink" Target="#_Toc66551721"/><Relationship Id="rId9" Type="http://schemas.openxmlformats.org/officeDocument/2006/relationships/hyperlink" Target="#_Toc66551726"/></Relationships>
</file>

<file path=ppt/slides/_rels/slide8.xml.rels><?xml version="1.0" encoding="UTF-8" standalone="yes"?>
<Relationships xmlns="http://schemas.openxmlformats.org/package/2006/relationships"><Relationship Id="rId8" Type="http://schemas.openxmlformats.org/officeDocument/2006/relationships/hyperlink" Target="#_Toc66551734"/><Relationship Id="rId13" Type="http://schemas.openxmlformats.org/officeDocument/2006/relationships/hyperlink" Target="#_Toc66551739"/><Relationship Id="rId3" Type="http://schemas.openxmlformats.org/officeDocument/2006/relationships/hyperlink" Target="#_Toc66551729"/><Relationship Id="rId7" Type="http://schemas.openxmlformats.org/officeDocument/2006/relationships/hyperlink" Target="#_Toc66551733"/><Relationship Id="rId12" Type="http://schemas.openxmlformats.org/officeDocument/2006/relationships/hyperlink" Target="#_Toc66551738"/><Relationship Id="rId2" Type="http://schemas.openxmlformats.org/officeDocument/2006/relationships/hyperlink" Target="#_Toc66551715"/><Relationship Id="rId1" Type="http://schemas.openxmlformats.org/officeDocument/2006/relationships/slideLayout" Target="../slideLayouts/slideLayout3.xml"/><Relationship Id="rId6" Type="http://schemas.openxmlformats.org/officeDocument/2006/relationships/hyperlink" Target="#_Toc66551732"/><Relationship Id="rId11" Type="http://schemas.openxmlformats.org/officeDocument/2006/relationships/hyperlink" Target="#_Toc66551737"/><Relationship Id="rId5" Type="http://schemas.openxmlformats.org/officeDocument/2006/relationships/hyperlink" Target="#_Toc66551731"/><Relationship Id="rId10" Type="http://schemas.openxmlformats.org/officeDocument/2006/relationships/hyperlink" Target="#_Toc66551736"/><Relationship Id="rId4" Type="http://schemas.openxmlformats.org/officeDocument/2006/relationships/hyperlink" Target="#_Toc66551730"/><Relationship Id="rId9" Type="http://schemas.openxmlformats.org/officeDocument/2006/relationships/hyperlink" Target="#_Toc66551735"/></Relationships>
</file>

<file path=ppt/slides/_rels/slide9.xml.rels><?xml version="1.0" encoding="UTF-8" standalone="yes"?>
<Relationships xmlns="http://schemas.openxmlformats.org/package/2006/relationships"><Relationship Id="rId8" Type="http://schemas.openxmlformats.org/officeDocument/2006/relationships/hyperlink" Target="#_Toc66551746"/><Relationship Id="rId3" Type="http://schemas.openxmlformats.org/officeDocument/2006/relationships/hyperlink" Target="#_Toc66551741"/><Relationship Id="rId7" Type="http://schemas.openxmlformats.org/officeDocument/2006/relationships/hyperlink" Target="#_Toc66551745"/><Relationship Id="rId12" Type="http://schemas.openxmlformats.org/officeDocument/2006/relationships/hyperlink" Target="#_Toc66551750"/><Relationship Id="rId2" Type="http://schemas.openxmlformats.org/officeDocument/2006/relationships/hyperlink" Target="#_Toc66551740"/><Relationship Id="rId1" Type="http://schemas.openxmlformats.org/officeDocument/2006/relationships/slideLayout" Target="../slideLayouts/slideLayout3.xml"/><Relationship Id="rId6" Type="http://schemas.openxmlformats.org/officeDocument/2006/relationships/hyperlink" Target="#_Toc66551744"/><Relationship Id="rId11" Type="http://schemas.openxmlformats.org/officeDocument/2006/relationships/hyperlink" Target="#_Toc66551749"/><Relationship Id="rId5" Type="http://schemas.openxmlformats.org/officeDocument/2006/relationships/hyperlink" Target="#_Toc66551743"/><Relationship Id="rId10" Type="http://schemas.openxmlformats.org/officeDocument/2006/relationships/hyperlink" Target="#_Toc66551748"/><Relationship Id="rId4" Type="http://schemas.openxmlformats.org/officeDocument/2006/relationships/hyperlink" Target="#_Toc66551742"/><Relationship Id="rId9" Type="http://schemas.openxmlformats.org/officeDocument/2006/relationships/hyperlink" Target="#_Toc66551747"/></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915919" y="1892341"/>
            <a:ext cx="8174037" cy="1798637"/>
          </a:xfrm>
        </p:spPr>
        <p:txBody>
          <a:bodyPr>
            <a:normAutofit/>
          </a:bodyPr>
          <a:lstStyle/>
          <a:p>
            <a:r>
              <a:rPr lang="fr-FR" dirty="0"/>
              <a:t>Derniers guides ACSTMD</a:t>
            </a:r>
          </a:p>
        </p:txBody>
      </p:sp>
      <p:cxnSp>
        <p:nvCxnSpPr>
          <p:cNvPr id="5" name="Connecteur droit 4"/>
          <p:cNvCxnSpPr/>
          <p:nvPr/>
        </p:nvCxnSpPr>
        <p:spPr>
          <a:xfrm>
            <a:off x="915919" y="3823370"/>
            <a:ext cx="7470183" cy="0"/>
          </a:xfrm>
          <a:prstGeom prst="line">
            <a:avLst/>
          </a:prstGeom>
          <a:ln w="57150">
            <a:solidFill>
              <a:schemeClr val="accent2"/>
            </a:solidFill>
          </a:ln>
        </p:spPr>
        <p:style>
          <a:lnRef idx="3">
            <a:schemeClr val="dk1"/>
          </a:lnRef>
          <a:fillRef idx="0">
            <a:schemeClr val="dk1"/>
          </a:fillRef>
          <a:effectRef idx="2">
            <a:schemeClr val="dk1"/>
          </a:effectRef>
          <a:fontRef idx="minor">
            <a:schemeClr val="tx1"/>
          </a:fontRef>
        </p:style>
      </p:cxnSp>
      <p:sp>
        <p:nvSpPr>
          <p:cNvPr id="6" name="ZoneTexte 5"/>
          <p:cNvSpPr txBox="1"/>
          <p:nvPr/>
        </p:nvSpPr>
        <p:spPr>
          <a:xfrm>
            <a:off x="1743559" y="5559637"/>
            <a:ext cx="5656881" cy="461665"/>
          </a:xfrm>
          <a:prstGeom prst="rect">
            <a:avLst/>
          </a:prstGeom>
          <a:noFill/>
        </p:spPr>
        <p:txBody>
          <a:bodyPr wrap="square" rtlCol="0">
            <a:spAutoFit/>
          </a:bodyPr>
          <a:lstStyle/>
          <a:p>
            <a:r>
              <a:rPr lang="fr-FR" sz="2400" dirty="0"/>
              <a:t>Classe 7</a:t>
            </a:r>
          </a:p>
        </p:txBody>
      </p:sp>
      <p:sp>
        <p:nvSpPr>
          <p:cNvPr id="8" name="ZoneTexte 7"/>
          <p:cNvSpPr txBox="1"/>
          <p:nvPr/>
        </p:nvSpPr>
        <p:spPr>
          <a:xfrm>
            <a:off x="1705781" y="4179257"/>
            <a:ext cx="5485241" cy="461665"/>
          </a:xfrm>
          <a:prstGeom prst="rect">
            <a:avLst/>
          </a:prstGeom>
          <a:noFill/>
        </p:spPr>
        <p:txBody>
          <a:bodyPr wrap="square" rtlCol="0">
            <a:spAutoFit/>
          </a:bodyPr>
          <a:lstStyle/>
          <a:p>
            <a:r>
              <a:rPr lang="fr-FR" sz="2400" dirty="0"/>
              <a:t>Responsabilités &amp; assurance  du CSTMD</a:t>
            </a:r>
          </a:p>
        </p:txBody>
      </p:sp>
      <p:sp>
        <p:nvSpPr>
          <p:cNvPr id="9" name="ZoneTexte 8"/>
          <p:cNvSpPr txBox="1"/>
          <p:nvPr/>
        </p:nvSpPr>
        <p:spPr>
          <a:xfrm>
            <a:off x="1743559" y="4898862"/>
            <a:ext cx="5656881" cy="461665"/>
          </a:xfrm>
          <a:prstGeom prst="rect">
            <a:avLst/>
          </a:prstGeom>
          <a:noFill/>
        </p:spPr>
        <p:txBody>
          <a:bodyPr wrap="square" rtlCol="0">
            <a:spAutoFit/>
          </a:bodyPr>
          <a:lstStyle/>
          <a:p>
            <a:r>
              <a:rPr lang="fr-FR" sz="2400" dirty="0"/>
              <a:t>Contraventions</a:t>
            </a:r>
            <a:endParaRPr lang="fr-FR" dirty="0"/>
          </a:p>
        </p:txBody>
      </p:sp>
      <p:pic>
        <p:nvPicPr>
          <p:cNvPr id="11" name="Espace réservé du contenu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4203" y="6294857"/>
            <a:ext cx="1680860" cy="563142"/>
          </a:xfrm>
          <a:prstGeom prst="rect">
            <a:avLst/>
          </a:prstGeom>
        </p:spPr>
      </p:pic>
      <p:sp>
        <p:nvSpPr>
          <p:cNvPr id="2" name="Rectangle 1">
            <a:extLst>
              <a:ext uri="{FF2B5EF4-FFF2-40B4-BE49-F238E27FC236}">
                <a16:creationId xmlns:a16="http://schemas.microsoft.com/office/drawing/2014/main" id="{FB4662BA-4D20-4E85-BA87-3255E17062EE}"/>
              </a:ext>
            </a:extLst>
          </p:cNvPr>
          <p:cNvSpPr/>
          <p:nvPr/>
        </p:nvSpPr>
        <p:spPr>
          <a:xfrm>
            <a:off x="7055224" y="6040333"/>
            <a:ext cx="2088776" cy="772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pied de page 6"/>
          <p:cNvSpPr>
            <a:spLocks noGrp="1"/>
          </p:cNvSpPr>
          <p:nvPr>
            <p:ph type="ftr" sz="quarter" idx="11"/>
          </p:nvPr>
        </p:nvSpPr>
        <p:spPr/>
        <p:txBody>
          <a:bodyPr/>
          <a:lstStyle/>
          <a:p>
            <a:r>
              <a:rPr lang="fr-FR"/>
              <a:t>AG 2021 – 23/06/2021</a:t>
            </a:r>
            <a:endParaRPr lang="fr-FR" dirty="0"/>
          </a:p>
        </p:txBody>
      </p:sp>
    </p:spTree>
    <p:extLst>
      <p:ext uri="{BB962C8B-B14F-4D97-AF65-F5344CB8AC3E}">
        <p14:creationId xmlns:p14="http://schemas.microsoft.com/office/powerpoint/2010/main" val="624148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400" dirty="0"/>
              <a:t>CONTRAVENTIONS</a:t>
            </a:r>
          </a:p>
        </p:txBody>
      </p:sp>
      <p:sp>
        <p:nvSpPr>
          <p:cNvPr id="4" name="Espace réservé du pied de page 3"/>
          <p:cNvSpPr>
            <a:spLocks noGrp="1"/>
          </p:cNvSpPr>
          <p:nvPr>
            <p:ph type="ftr" sz="quarter" idx="11"/>
          </p:nvPr>
        </p:nvSpPr>
        <p:spPr/>
        <p:txBody>
          <a:bodyPr/>
          <a:lstStyle/>
          <a:p>
            <a:r>
              <a:rPr lang="fr-FR"/>
              <a:t>AG 2021 – 23/06/2021</a:t>
            </a:r>
          </a:p>
        </p:txBody>
      </p:sp>
      <p:sp>
        <p:nvSpPr>
          <p:cNvPr id="8" name="Rectangle 1">
            <a:extLst>
              <a:ext uri="{FF2B5EF4-FFF2-40B4-BE49-F238E27FC236}">
                <a16:creationId xmlns:a16="http://schemas.microsoft.com/office/drawing/2014/main" id="{285AC2DA-8052-4C20-9D02-6F99BA249CAE}"/>
              </a:ext>
            </a:extLst>
          </p:cNvPr>
          <p:cNvSpPr>
            <a:spLocks noGrp="1" noChangeArrowheads="1"/>
          </p:cNvSpPr>
          <p:nvPr>
            <p:ph idx="1"/>
          </p:nvPr>
        </p:nvSpPr>
        <p:spPr bwMode="auto">
          <a:xfrm>
            <a:off x="628650" y="1786866"/>
            <a:ext cx="899047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ANNEXE III – PRINCIPALES INFRACTIONS MARCHANDISES </a:t>
            </a: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DANGEREUSES CODIFIEES AU NATINF</a:t>
            </a:r>
            <a:endPar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ANNEXE IV – MODELES DE DOCUMENTS</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BULLETIN DE CONTROLE - TRANSPORT MARCHANDISES DANGEREUSES</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BULLETIN DE CONTROLE - LEGISLATION SOCIALE DES TRANSPORTS</a:t>
            </a:r>
            <a:endPar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1" u="none" strike="noStrike" cap="none" normalizeH="0" baseline="0" dirty="0">
                <a:ln>
                  <a:noFill/>
                </a:ln>
                <a:solidFill>
                  <a:srgbClr val="FF6600"/>
                </a:solidFill>
                <a:effectLst/>
                <a:latin typeface="Calibri" panose="020F0502020204030204" pitchFamily="34" charset="0"/>
                <a:ea typeface="Times New Roman" panose="02020603050405020304" pitchFamily="18" charset="0"/>
                <a:cs typeface="Times New Roman" panose="02020603050405020304" pitchFamily="18" charset="0"/>
                <a:hlinkClick r:id="rId6"/>
              </a:rPr>
              <a:t>LEXIQUE</a:t>
            </a:r>
            <a:endParaRPr kumimoji="0" lang="fr-FR" altLang="fr-FR" sz="2400" b="1" i="1" u="none" strike="noStrike" cap="none" normalizeH="0" baseline="0" dirty="0">
              <a:ln>
                <a:noFill/>
              </a:ln>
              <a:solidFill>
                <a:srgbClr val="FF66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1" u="none" strike="noStrike" cap="none" normalizeH="0" baseline="0" dirty="0">
                <a:ln>
                  <a:noFill/>
                </a:ln>
                <a:solidFill>
                  <a:srgbClr val="FF6600"/>
                </a:solidFill>
                <a:effectLst/>
                <a:latin typeface="Calibri" panose="020F0502020204030204" pitchFamily="34" charset="0"/>
                <a:ea typeface="Times New Roman" panose="02020603050405020304" pitchFamily="18" charset="0"/>
                <a:cs typeface="Times New Roman" panose="02020603050405020304" pitchFamily="18" charset="0"/>
                <a:hlinkClick r:id="rId7"/>
              </a:rPr>
              <a:t>BIBLIOGRAPHIE</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F7BF6411-6671-4FAA-89C9-10E58C5C9B64}"/>
              </a:ext>
            </a:extLst>
          </p:cNvPr>
          <p:cNvSpPr>
            <a:spLocks noGrp="1"/>
          </p:cNvSpPr>
          <p:nvPr>
            <p:ph type="sldNum" sz="quarter" idx="12"/>
          </p:nvPr>
        </p:nvSpPr>
        <p:spPr/>
        <p:txBody>
          <a:bodyPr/>
          <a:lstStyle/>
          <a:p>
            <a:fld id="{55EEAAA5-D4BA-42AF-BA8C-857F5166E6F0}" type="slidenum">
              <a:rPr lang="fr-FR" smtClean="0"/>
              <a:pPr/>
              <a:t>10</a:t>
            </a:fld>
            <a:endParaRPr lang="fr-FR"/>
          </a:p>
        </p:txBody>
      </p:sp>
    </p:spTree>
    <p:extLst>
      <p:ext uri="{BB962C8B-B14F-4D97-AF65-F5344CB8AC3E}">
        <p14:creationId xmlns:p14="http://schemas.microsoft.com/office/powerpoint/2010/main" val="117116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B2736D-009E-47FC-982F-6B711758C16C}"/>
              </a:ext>
            </a:extLst>
          </p:cNvPr>
          <p:cNvSpPr>
            <a:spLocks noGrp="1"/>
          </p:cNvSpPr>
          <p:nvPr>
            <p:ph type="title"/>
          </p:nvPr>
        </p:nvSpPr>
        <p:spPr>
          <a:xfrm>
            <a:off x="181841" y="0"/>
            <a:ext cx="6276109" cy="662782"/>
          </a:xfrm>
          <a:ln>
            <a:solidFill>
              <a:schemeClr val="bg1"/>
            </a:solidFill>
          </a:ln>
        </p:spPr>
        <p:txBody>
          <a:bodyPr>
            <a:noAutofit/>
          </a:bodyPr>
          <a:lstStyle/>
          <a:p>
            <a:r>
              <a:rPr lang="fr-FR" sz="4400" dirty="0"/>
              <a:t>CLASSE 7</a:t>
            </a:r>
          </a:p>
        </p:txBody>
      </p:sp>
      <p:sp>
        <p:nvSpPr>
          <p:cNvPr id="5" name="Espace réservé du pied de page 4"/>
          <p:cNvSpPr>
            <a:spLocks noGrp="1"/>
          </p:cNvSpPr>
          <p:nvPr>
            <p:ph type="ftr" sz="quarter" idx="11"/>
          </p:nvPr>
        </p:nvSpPr>
        <p:spPr/>
        <p:txBody>
          <a:bodyPr/>
          <a:lstStyle/>
          <a:p>
            <a:r>
              <a:rPr lang="fr-FR"/>
              <a:t>AG 2021 – 23/06/2021</a:t>
            </a:r>
            <a:endParaRPr lang="fr-FR" dirty="0"/>
          </a:p>
        </p:txBody>
      </p:sp>
      <p:sp>
        <p:nvSpPr>
          <p:cNvPr id="7" name="Espace réservé du contenu 1"/>
          <p:cNvSpPr txBox="1">
            <a:spLocks noGrp="1"/>
          </p:cNvSpPr>
          <p:nvPr>
            <p:ph idx="1"/>
          </p:nvPr>
        </p:nvSpPr>
        <p:spPr>
          <a:prstGeom prst="rect">
            <a:avLst/>
          </a:prstGeom>
        </p:spPr>
        <p:txBody>
          <a:bodyPr vert="horz" lIns="91440" tIns="45720" rIns="91440" bIns="45720" rtlCol="0">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200" b="1" dirty="0"/>
              <a:t>OBJET</a:t>
            </a:r>
          </a:p>
          <a:p>
            <a:pPr marL="285750" lvl="1" indent="0">
              <a:buNone/>
            </a:pPr>
            <a:endParaRPr lang="fr-FR" sz="2800" dirty="0"/>
          </a:p>
          <a:p>
            <a:pPr marL="285750" lvl="1" indent="0">
              <a:buNone/>
            </a:pPr>
            <a:r>
              <a:rPr lang="fr-FR" sz="2800" dirty="0">
                <a:solidFill>
                  <a:schemeClr val="accent1"/>
                </a:solidFill>
              </a:rPr>
              <a:t>Présenter, aux intervenants qui</a:t>
            </a:r>
          </a:p>
          <a:p>
            <a:pPr marL="285750" lvl="1" indent="0">
              <a:buNone/>
            </a:pPr>
            <a:r>
              <a:rPr lang="fr-FR" sz="2800" dirty="0">
                <a:solidFill>
                  <a:schemeClr val="accent1"/>
                </a:solidFill>
              </a:rPr>
              <a:t>ne sont pas qualifiés classe 7, </a:t>
            </a:r>
          </a:p>
          <a:p>
            <a:pPr marL="285750" lvl="1" indent="0">
              <a:buNone/>
            </a:pPr>
            <a:r>
              <a:rPr lang="fr-FR" sz="2800" dirty="0">
                <a:solidFill>
                  <a:schemeClr val="accent1"/>
                </a:solidFill>
              </a:rPr>
              <a:t>les différentes étapes nécessaires</a:t>
            </a:r>
          </a:p>
          <a:p>
            <a:pPr marL="285750" lvl="1" indent="0">
              <a:buNone/>
            </a:pPr>
            <a:r>
              <a:rPr lang="fr-FR" sz="2800" dirty="0">
                <a:solidFill>
                  <a:schemeClr val="accent1"/>
                </a:solidFill>
              </a:rPr>
              <a:t>à la préparation et au transport </a:t>
            </a:r>
          </a:p>
          <a:p>
            <a:pPr marL="285750" lvl="1" indent="0">
              <a:buNone/>
            </a:pPr>
            <a:r>
              <a:rPr lang="fr-FR" sz="2800" dirty="0">
                <a:solidFill>
                  <a:schemeClr val="accent1"/>
                </a:solidFill>
              </a:rPr>
              <a:t>des sources radioactives ou </a:t>
            </a:r>
          </a:p>
          <a:p>
            <a:pPr marL="285750" lvl="1" indent="0">
              <a:buNone/>
            </a:pPr>
            <a:r>
              <a:rPr lang="fr-FR" sz="2800" dirty="0">
                <a:solidFill>
                  <a:schemeClr val="accent1"/>
                </a:solidFill>
              </a:rPr>
              <a:t>des équipements en contenant.</a:t>
            </a:r>
            <a:endParaRPr lang="fr-FR" dirty="0">
              <a:solidFill>
                <a:schemeClr val="accent1"/>
              </a:solidFill>
            </a:endParaRPr>
          </a:p>
        </p:txBody>
      </p:sp>
      <p:pic>
        <p:nvPicPr>
          <p:cNvPr id="4" name="Image 3">
            <a:extLst>
              <a:ext uri="{FF2B5EF4-FFF2-40B4-BE49-F238E27FC236}">
                <a16:creationId xmlns:a16="http://schemas.microsoft.com/office/drawing/2014/main" id="{28B8816F-927A-455D-B76C-4A6A2D79B8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351" y="1317255"/>
            <a:ext cx="2986598" cy="4223490"/>
          </a:xfrm>
          <a:prstGeom prst="rect">
            <a:avLst/>
          </a:prstGeom>
          <a:ln w="12700">
            <a:solidFill>
              <a:schemeClr val="tx2"/>
            </a:solidFill>
          </a:ln>
        </p:spPr>
      </p:pic>
      <p:sp>
        <p:nvSpPr>
          <p:cNvPr id="9" name="Espace réservé du numéro de diapositive 8">
            <a:extLst>
              <a:ext uri="{FF2B5EF4-FFF2-40B4-BE49-F238E27FC236}">
                <a16:creationId xmlns:a16="http://schemas.microsoft.com/office/drawing/2014/main" id="{ECE87782-6818-4C3C-944A-5FBE8570F0CD}"/>
              </a:ext>
            </a:extLst>
          </p:cNvPr>
          <p:cNvSpPr>
            <a:spLocks noGrp="1"/>
          </p:cNvSpPr>
          <p:nvPr>
            <p:ph type="sldNum" sz="quarter" idx="12"/>
          </p:nvPr>
        </p:nvSpPr>
        <p:spPr/>
        <p:txBody>
          <a:bodyPr/>
          <a:lstStyle/>
          <a:p>
            <a:fld id="{55EEAAA5-D4BA-42AF-BA8C-857F5166E6F0}" type="slidenum">
              <a:rPr lang="fr-FR" smtClean="0"/>
              <a:pPr/>
              <a:t>11</a:t>
            </a:fld>
            <a:endParaRPr lang="fr-FR"/>
          </a:p>
        </p:txBody>
      </p:sp>
    </p:spTree>
    <p:extLst>
      <p:ext uri="{BB962C8B-B14F-4D97-AF65-F5344CB8AC3E}">
        <p14:creationId xmlns:p14="http://schemas.microsoft.com/office/powerpoint/2010/main" val="2562342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400" dirty="0"/>
              <a:t>CLASSE 7</a:t>
            </a:r>
          </a:p>
        </p:txBody>
      </p:sp>
      <p:sp>
        <p:nvSpPr>
          <p:cNvPr id="4" name="Espace réservé du pied de page 3"/>
          <p:cNvSpPr>
            <a:spLocks noGrp="1"/>
          </p:cNvSpPr>
          <p:nvPr>
            <p:ph type="ftr" sz="quarter" idx="11"/>
          </p:nvPr>
        </p:nvSpPr>
        <p:spPr/>
        <p:txBody>
          <a:bodyPr/>
          <a:lstStyle/>
          <a:p>
            <a:r>
              <a:rPr lang="fr-FR"/>
              <a:t>AG 2021 – 23/06/2021</a:t>
            </a:r>
          </a:p>
        </p:txBody>
      </p:sp>
      <p:pic>
        <p:nvPicPr>
          <p:cNvPr id="3" name="Image 2">
            <a:extLst>
              <a:ext uri="{FF2B5EF4-FFF2-40B4-BE49-F238E27FC236}">
                <a16:creationId xmlns:a16="http://schemas.microsoft.com/office/drawing/2014/main" id="{A37F272C-8F4C-418D-9B13-78356E77C6D4}"/>
              </a:ext>
            </a:extLst>
          </p:cNvPr>
          <p:cNvPicPr>
            <a:picLocks noChangeAspect="1"/>
          </p:cNvPicPr>
          <p:nvPr/>
        </p:nvPicPr>
        <p:blipFill rotWithShape="1">
          <a:blip r:embed="rId2"/>
          <a:srcRect t="5753" b="55252"/>
          <a:stretch/>
        </p:blipFill>
        <p:spPr>
          <a:xfrm>
            <a:off x="911748" y="1242874"/>
            <a:ext cx="7241479" cy="4536489"/>
          </a:xfrm>
          <a:prstGeom prst="rect">
            <a:avLst/>
          </a:prstGeom>
        </p:spPr>
      </p:pic>
      <p:sp>
        <p:nvSpPr>
          <p:cNvPr id="6" name="Espace réservé du numéro de diapositive 5">
            <a:extLst>
              <a:ext uri="{FF2B5EF4-FFF2-40B4-BE49-F238E27FC236}">
                <a16:creationId xmlns:a16="http://schemas.microsoft.com/office/drawing/2014/main" id="{D3904306-27E5-48FD-B689-4E985BA4DD42}"/>
              </a:ext>
            </a:extLst>
          </p:cNvPr>
          <p:cNvSpPr>
            <a:spLocks noGrp="1"/>
          </p:cNvSpPr>
          <p:nvPr>
            <p:ph type="sldNum" sz="quarter" idx="12"/>
          </p:nvPr>
        </p:nvSpPr>
        <p:spPr/>
        <p:txBody>
          <a:bodyPr/>
          <a:lstStyle/>
          <a:p>
            <a:fld id="{55EEAAA5-D4BA-42AF-BA8C-857F5166E6F0}" type="slidenum">
              <a:rPr lang="fr-FR" smtClean="0"/>
              <a:pPr/>
              <a:t>12</a:t>
            </a:fld>
            <a:endParaRPr lang="fr-FR"/>
          </a:p>
        </p:txBody>
      </p:sp>
    </p:spTree>
    <p:extLst>
      <p:ext uri="{BB962C8B-B14F-4D97-AF65-F5344CB8AC3E}">
        <p14:creationId xmlns:p14="http://schemas.microsoft.com/office/powerpoint/2010/main" val="887424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400" dirty="0"/>
              <a:t>CLASSE 7</a:t>
            </a:r>
          </a:p>
        </p:txBody>
      </p:sp>
      <p:sp>
        <p:nvSpPr>
          <p:cNvPr id="4" name="Espace réservé du pied de page 3"/>
          <p:cNvSpPr>
            <a:spLocks noGrp="1"/>
          </p:cNvSpPr>
          <p:nvPr>
            <p:ph type="ftr" sz="quarter" idx="11"/>
          </p:nvPr>
        </p:nvSpPr>
        <p:spPr/>
        <p:txBody>
          <a:bodyPr/>
          <a:lstStyle/>
          <a:p>
            <a:r>
              <a:rPr lang="fr-FR"/>
              <a:t>AG 2021 – 23/06/2021</a:t>
            </a:r>
          </a:p>
        </p:txBody>
      </p:sp>
      <p:pic>
        <p:nvPicPr>
          <p:cNvPr id="3" name="Image 2">
            <a:extLst>
              <a:ext uri="{FF2B5EF4-FFF2-40B4-BE49-F238E27FC236}">
                <a16:creationId xmlns:a16="http://schemas.microsoft.com/office/drawing/2014/main" id="{A37F272C-8F4C-418D-9B13-78356E77C6D4}"/>
              </a:ext>
            </a:extLst>
          </p:cNvPr>
          <p:cNvPicPr>
            <a:picLocks noChangeAspect="1"/>
          </p:cNvPicPr>
          <p:nvPr/>
        </p:nvPicPr>
        <p:blipFill rotWithShape="1">
          <a:blip r:embed="rId2"/>
          <a:srcRect t="44404" b="17382"/>
          <a:stretch/>
        </p:blipFill>
        <p:spPr>
          <a:xfrm>
            <a:off x="1053791" y="1273886"/>
            <a:ext cx="7307428" cy="4469966"/>
          </a:xfrm>
          <a:prstGeom prst="rect">
            <a:avLst/>
          </a:prstGeom>
        </p:spPr>
      </p:pic>
      <p:sp>
        <p:nvSpPr>
          <p:cNvPr id="6" name="Espace réservé du numéro de diapositive 5">
            <a:extLst>
              <a:ext uri="{FF2B5EF4-FFF2-40B4-BE49-F238E27FC236}">
                <a16:creationId xmlns:a16="http://schemas.microsoft.com/office/drawing/2014/main" id="{751C929E-1A7D-457E-B24A-66DF7FE0ADC6}"/>
              </a:ext>
            </a:extLst>
          </p:cNvPr>
          <p:cNvSpPr>
            <a:spLocks noGrp="1"/>
          </p:cNvSpPr>
          <p:nvPr>
            <p:ph type="sldNum" sz="quarter" idx="12"/>
          </p:nvPr>
        </p:nvSpPr>
        <p:spPr/>
        <p:txBody>
          <a:bodyPr/>
          <a:lstStyle/>
          <a:p>
            <a:fld id="{55EEAAA5-D4BA-42AF-BA8C-857F5166E6F0}" type="slidenum">
              <a:rPr lang="fr-FR" smtClean="0"/>
              <a:pPr/>
              <a:t>13</a:t>
            </a:fld>
            <a:endParaRPr lang="fr-FR"/>
          </a:p>
        </p:txBody>
      </p:sp>
    </p:spTree>
    <p:extLst>
      <p:ext uri="{BB962C8B-B14F-4D97-AF65-F5344CB8AC3E}">
        <p14:creationId xmlns:p14="http://schemas.microsoft.com/office/powerpoint/2010/main" val="230613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400"/>
              <a:t>CLASSE 7</a:t>
            </a:r>
            <a:endParaRPr lang="fr-FR" sz="4400" dirty="0"/>
          </a:p>
        </p:txBody>
      </p:sp>
      <p:sp>
        <p:nvSpPr>
          <p:cNvPr id="4" name="Espace réservé du pied de page 3"/>
          <p:cNvSpPr>
            <a:spLocks noGrp="1"/>
          </p:cNvSpPr>
          <p:nvPr>
            <p:ph type="ftr" sz="quarter" idx="11"/>
          </p:nvPr>
        </p:nvSpPr>
        <p:spPr/>
        <p:txBody>
          <a:bodyPr/>
          <a:lstStyle/>
          <a:p>
            <a:r>
              <a:rPr lang="fr-FR"/>
              <a:t>AG 2021 – 23/06/2021</a:t>
            </a:r>
          </a:p>
        </p:txBody>
      </p:sp>
      <p:pic>
        <p:nvPicPr>
          <p:cNvPr id="3" name="Image 2">
            <a:extLst>
              <a:ext uri="{FF2B5EF4-FFF2-40B4-BE49-F238E27FC236}">
                <a16:creationId xmlns:a16="http://schemas.microsoft.com/office/drawing/2014/main" id="{A37F272C-8F4C-418D-9B13-78356E77C6D4}"/>
              </a:ext>
            </a:extLst>
          </p:cNvPr>
          <p:cNvPicPr>
            <a:picLocks noChangeAspect="1"/>
          </p:cNvPicPr>
          <p:nvPr/>
        </p:nvPicPr>
        <p:blipFill rotWithShape="1">
          <a:blip r:embed="rId2"/>
          <a:srcRect t="44501" b="17431"/>
          <a:stretch/>
        </p:blipFill>
        <p:spPr>
          <a:xfrm>
            <a:off x="1009404" y="1358283"/>
            <a:ext cx="7546667" cy="4598634"/>
          </a:xfrm>
          <a:prstGeom prst="rect">
            <a:avLst/>
          </a:prstGeom>
        </p:spPr>
      </p:pic>
      <p:sp>
        <p:nvSpPr>
          <p:cNvPr id="6" name="Espace réservé du numéro de diapositive 5">
            <a:extLst>
              <a:ext uri="{FF2B5EF4-FFF2-40B4-BE49-F238E27FC236}">
                <a16:creationId xmlns:a16="http://schemas.microsoft.com/office/drawing/2014/main" id="{97A7357A-0804-4F56-9F51-810D630D7835}"/>
              </a:ext>
            </a:extLst>
          </p:cNvPr>
          <p:cNvSpPr>
            <a:spLocks noGrp="1"/>
          </p:cNvSpPr>
          <p:nvPr>
            <p:ph type="sldNum" sz="quarter" idx="12"/>
          </p:nvPr>
        </p:nvSpPr>
        <p:spPr/>
        <p:txBody>
          <a:bodyPr/>
          <a:lstStyle/>
          <a:p>
            <a:fld id="{55EEAAA5-D4BA-42AF-BA8C-857F5166E6F0}" type="slidenum">
              <a:rPr lang="fr-FR" smtClean="0"/>
              <a:pPr/>
              <a:t>14</a:t>
            </a:fld>
            <a:endParaRPr lang="fr-FR"/>
          </a:p>
        </p:txBody>
      </p:sp>
    </p:spTree>
    <p:extLst>
      <p:ext uri="{BB962C8B-B14F-4D97-AF65-F5344CB8AC3E}">
        <p14:creationId xmlns:p14="http://schemas.microsoft.com/office/powerpoint/2010/main" val="2452666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850B80-B0A0-4603-9B5D-C613D2E0DE56}"/>
              </a:ext>
            </a:extLst>
          </p:cNvPr>
          <p:cNvSpPr>
            <a:spLocks noGrp="1"/>
          </p:cNvSpPr>
          <p:nvPr>
            <p:ph type="title"/>
          </p:nvPr>
        </p:nvSpPr>
        <p:spPr/>
        <p:txBody>
          <a:bodyPr>
            <a:normAutofit fontScale="90000"/>
          </a:bodyPr>
          <a:lstStyle/>
          <a:p>
            <a:r>
              <a:rPr lang="fr-FR" dirty="0"/>
              <a:t>CLASSE 7</a:t>
            </a:r>
          </a:p>
        </p:txBody>
      </p:sp>
      <p:sp>
        <p:nvSpPr>
          <p:cNvPr id="3" name="Espace réservé du pied de page 2">
            <a:extLst>
              <a:ext uri="{FF2B5EF4-FFF2-40B4-BE49-F238E27FC236}">
                <a16:creationId xmlns:a16="http://schemas.microsoft.com/office/drawing/2014/main" id="{E43DBC80-E4BD-488F-B2BE-70AE7FDDD4A6}"/>
              </a:ext>
            </a:extLst>
          </p:cNvPr>
          <p:cNvSpPr>
            <a:spLocks noGrp="1"/>
          </p:cNvSpPr>
          <p:nvPr>
            <p:ph type="ftr" sz="quarter" idx="11"/>
          </p:nvPr>
        </p:nvSpPr>
        <p:spPr/>
        <p:txBody>
          <a:bodyPr/>
          <a:lstStyle/>
          <a:p>
            <a:r>
              <a:rPr lang="fr-FR"/>
              <a:t>AG 2021 – 23/06/2021</a:t>
            </a:r>
          </a:p>
        </p:txBody>
      </p:sp>
      <p:pic>
        <p:nvPicPr>
          <p:cNvPr id="6" name="Image 5">
            <a:extLst>
              <a:ext uri="{FF2B5EF4-FFF2-40B4-BE49-F238E27FC236}">
                <a16:creationId xmlns:a16="http://schemas.microsoft.com/office/drawing/2014/main" id="{10F7A383-56D1-41BC-A54C-ADBEFF84516B}"/>
              </a:ext>
            </a:extLst>
          </p:cNvPr>
          <p:cNvPicPr>
            <a:picLocks noChangeAspect="1"/>
          </p:cNvPicPr>
          <p:nvPr/>
        </p:nvPicPr>
        <p:blipFill rotWithShape="1">
          <a:blip r:embed="rId2"/>
          <a:srcRect l="-622" t="-1540" r="622" b="26810"/>
          <a:stretch/>
        </p:blipFill>
        <p:spPr>
          <a:xfrm>
            <a:off x="1121787" y="1385062"/>
            <a:ext cx="7194883" cy="4527466"/>
          </a:xfrm>
          <a:prstGeom prst="rect">
            <a:avLst/>
          </a:prstGeom>
        </p:spPr>
      </p:pic>
      <p:sp>
        <p:nvSpPr>
          <p:cNvPr id="7" name="Espace réservé du numéro de diapositive 6">
            <a:extLst>
              <a:ext uri="{FF2B5EF4-FFF2-40B4-BE49-F238E27FC236}">
                <a16:creationId xmlns:a16="http://schemas.microsoft.com/office/drawing/2014/main" id="{EDD7D70B-8881-4E83-AD06-B8DA6233F418}"/>
              </a:ext>
            </a:extLst>
          </p:cNvPr>
          <p:cNvSpPr>
            <a:spLocks noGrp="1"/>
          </p:cNvSpPr>
          <p:nvPr>
            <p:ph type="sldNum" sz="quarter" idx="12"/>
          </p:nvPr>
        </p:nvSpPr>
        <p:spPr/>
        <p:txBody>
          <a:bodyPr/>
          <a:lstStyle/>
          <a:p>
            <a:fld id="{55EEAAA5-D4BA-42AF-BA8C-857F5166E6F0}" type="slidenum">
              <a:rPr lang="fr-FR" smtClean="0"/>
              <a:pPr/>
              <a:t>15</a:t>
            </a:fld>
            <a:endParaRPr lang="fr-FR"/>
          </a:p>
        </p:txBody>
      </p:sp>
    </p:spTree>
    <p:extLst>
      <p:ext uri="{BB962C8B-B14F-4D97-AF65-F5344CB8AC3E}">
        <p14:creationId xmlns:p14="http://schemas.microsoft.com/office/powerpoint/2010/main" val="1330539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400" dirty="0"/>
              <a:t>CLASSE 7</a:t>
            </a:r>
          </a:p>
        </p:txBody>
      </p:sp>
      <p:sp>
        <p:nvSpPr>
          <p:cNvPr id="4" name="Espace réservé du pied de page 3"/>
          <p:cNvSpPr>
            <a:spLocks noGrp="1"/>
          </p:cNvSpPr>
          <p:nvPr>
            <p:ph type="ftr" sz="quarter" idx="11"/>
          </p:nvPr>
        </p:nvSpPr>
        <p:spPr/>
        <p:txBody>
          <a:bodyPr/>
          <a:lstStyle/>
          <a:p>
            <a:r>
              <a:rPr lang="fr-FR"/>
              <a:t>AG 2021 – 23/06/2021</a:t>
            </a:r>
          </a:p>
        </p:txBody>
      </p:sp>
      <p:pic>
        <p:nvPicPr>
          <p:cNvPr id="7" name="Image 6">
            <a:extLst>
              <a:ext uri="{FF2B5EF4-FFF2-40B4-BE49-F238E27FC236}">
                <a16:creationId xmlns:a16="http://schemas.microsoft.com/office/drawing/2014/main" id="{1E71770C-56FB-44A7-B9B1-2E72C4830CDF}"/>
              </a:ext>
            </a:extLst>
          </p:cNvPr>
          <p:cNvPicPr>
            <a:picLocks noChangeAspect="1"/>
          </p:cNvPicPr>
          <p:nvPr/>
        </p:nvPicPr>
        <p:blipFill rotWithShape="1">
          <a:blip r:embed="rId2"/>
          <a:srcRect t="-71" b="38947"/>
          <a:stretch/>
        </p:blipFill>
        <p:spPr>
          <a:xfrm>
            <a:off x="816335" y="1837678"/>
            <a:ext cx="7699015" cy="4119237"/>
          </a:xfrm>
          <a:prstGeom prst="rect">
            <a:avLst/>
          </a:prstGeom>
        </p:spPr>
      </p:pic>
      <p:sp>
        <p:nvSpPr>
          <p:cNvPr id="8" name="Espace réservé du numéro de diapositive 7">
            <a:extLst>
              <a:ext uri="{FF2B5EF4-FFF2-40B4-BE49-F238E27FC236}">
                <a16:creationId xmlns:a16="http://schemas.microsoft.com/office/drawing/2014/main" id="{638A378F-9D08-4EDF-881C-C92B373DDCB5}"/>
              </a:ext>
            </a:extLst>
          </p:cNvPr>
          <p:cNvSpPr>
            <a:spLocks noGrp="1"/>
          </p:cNvSpPr>
          <p:nvPr>
            <p:ph type="sldNum" sz="quarter" idx="12"/>
          </p:nvPr>
        </p:nvSpPr>
        <p:spPr/>
        <p:txBody>
          <a:bodyPr/>
          <a:lstStyle/>
          <a:p>
            <a:fld id="{55EEAAA5-D4BA-42AF-BA8C-857F5166E6F0}" type="slidenum">
              <a:rPr lang="fr-FR" smtClean="0"/>
              <a:pPr/>
              <a:t>16</a:t>
            </a:fld>
            <a:endParaRPr lang="fr-FR"/>
          </a:p>
        </p:txBody>
      </p:sp>
    </p:spTree>
    <p:extLst>
      <p:ext uri="{BB962C8B-B14F-4D97-AF65-F5344CB8AC3E}">
        <p14:creationId xmlns:p14="http://schemas.microsoft.com/office/powerpoint/2010/main" val="2445260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6D5C7A-C3BA-42C5-967B-E25C8FB81C2D}"/>
              </a:ext>
            </a:extLst>
          </p:cNvPr>
          <p:cNvSpPr>
            <a:spLocks noGrp="1"/>
          </p:cNvSpPr>
          <p:nvPr>
            <p:ph type="title"/>
          </p:nvPr>
        </p:nvSpPr>
        <p:spPr/>
        <p:txBody>
          <a:bodyPr>
            <a:normAutofit fontScale="90000"/>
          </a:bodyPr>
          <a:lstStyle/>
          <a:p>
            <a:r>
              <a:rPr lang="fr-FR" dirty="0"/>
              <a:t>CLASSE 7</a:t>
            </a:r>
          </a:p>
        </p:txBody>
      </p:sp>
      <p:sp>
        <p:nvSpPr>
          <p:cNvPr id="3" name="Espace réservé du pied de page 2">
            <a:extLst>
              <a:ext uri="{FF2B5EF4-FFF2-40B4-BE49-F238E27FC236}">
                <a16:creationId xmlns:a16="http://schemas.microsoft.com/office/drawing/2014/main" id="{7171A04F-B9BB-4B15-821D-56E5E750307D}"/>
              </a:ext>
            </a:extLst>
          </p:cNvPr>
          <p:cNvSpPr>
            <a:spLocks noGrp="1"/>
          </p:cNvSpPr>
          <p:nvPr>
            <p:ph type="ftr" sz="quarter" idx="11"/>
          </p:nvPr>
        </p:nvSpPr>
        <p:spPr/>
        <p:txBody>
          <a:bodyPr/>
          <a:lstStyle/>
          <a:p>
            <a:r>
              <a:rPr lang="fr-FR"/>
              <a:t>AG 2021 – 23/06/2021</a:t>
            </a:r>
          </a:p>
        </p:txBody>
      </p:sp>
      <p:pic>
        <p:nvPicPr>
          <p:cNvPr id="6" name="Image 5">
            <a:extLst>
              <a:ext uri="{FF2B5EF4-FFF2-40B4-BE49-F238E27FC236}">
                <a16:creationId xmlns:a16="http://schemas.microsoft.com/office/drawing/2014/main" id="{8F406E2A-8FF7-4507-A12B-15524DBE2579}"/>
              </a:ext>
            </a:extLst>
          </p:cNvPr>
          <p:cNvPicPr>
            <a:picLocks noChangeAspect="1"/>
          </p:cNvPicPr>
          <p:nvPr/>
        </p:nvPicPr>
        <p:blipFill>
          <a:blip r:embed="rId2"/>
          <a:stretch>
            <a:fillRect/>
          </a:stretch>
        </p:blipFill>
        <p:spPr>
          <a:xfrm>
            <a:off x="465790" y="2104008"/>
            <a:ext cx="8049560" cy="2796466"/>
          </a:xfrm>
          <a:prstGeom prst="rect">
            <a:avLst/>
          </a:prstGeom>
        </p:spPr>
      </p:pic>
      <p:sp>
        <p:nvSpPr>
          <p:cNvPr id="7" name="Espace réservé du numéro de diapositive 6">
            <a:extLst>
              <a:ext uri="{FF2B5EF4-FFF2-40B4-BE49-F238E27FC236}">
                <a16:creationId xmlns:a16="http://schemas.microsoft.com/office/drawing/2014/main" id="{5F113053-45C7-4740-B891-E75BA144CDE5}"/>
              </a:ext>
            </a:extLst>
          </p:cNvPr>
          <p:cNvSpPr>
            <a:spLocks noGrp="1"/>
          </p:cNvSpPr>
          <p:nvPr>
            <p:ph type="sldNum" sz="quarter" idx="12"/>
          </p:nvPr>
        </p:nvSpPr>
        <p:spPr/>
        <p:txBody>
          <a:bodyPr/>
          <a:lstStyle/>
          <a:p>
            <a:fld id="{55EEAAA5-D4BA-42AF-BA8C-857F5166E6F0}" type="slidenum">
              <a:rPr lang="fr-FR" smtClean="0"/>
              <a:pPr/>
              <a:t>17</a:t>
            </a:fld>
            <a:endParaRPr lang="fr-FR"/>
          </a:p>
        </p:txBody>
      </p:sp>
    </p:spTree>
    <p:extLst>
      <p:ext uri="{BB962C8B-B14F-4D97-AF65-F5344CB8AC3E}">
        <p14:creationId xmlns:p14="http://schemas.microsoft.com/office/powerpoint/2010/main" val="3953279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459BE97-0947-4C0B-A768-40D9515B6402}"/>
              </a:ext>
            </a:extLst>
          </p:cNvPr>
          <p:cNvSpPr>
            <a:spLocks noGrp="1"/>
          </p:cNvSpPr>
          <p:nvPr>
            <p:ph type="ftr" sz="quarter" idx="11"/>
          </p:nvPr>
        </p:nvSpPr>
        <p:spPr/>
        <p:txBody>
          <a:bodyPr/>
          <a:lstStyle/>
          <a:p>
            <a:r>
              <a:rPr lang="fr-FR" dirty="0"/>
              <a:t>AG 2021 – 23/06/2021</a:t>
            </a:r>
          </a:p>
        </p:txBody>
      </p:sp>
      <p:sp>
        <p:nvSpPr>
          <p:cNvPr id="4" name="Espace réservé du contenu 3">
            <a:extLst>
              <a:ext uri="{FF2B5EF4-FFF2-40B4-BE49-F238E27FC236}">
                <a16:creationId xmlns:a16="http://schemas.microsoft.com/office/drawing/2014/main" id="{48A3F13F-587D-4360-BC08-FD6706EC3EBC}"/>
              </a:ext>
            </a:extLst>
          </p:cNvPr>
          <p:cNvSpPr>
            <a:spLocks noGrp="1"/>
          </p:cNvSpPr>
          <p:nvPr>
            <p:ph idx="1"/>
          </p:nvPr>
        </p:nvSpPr>
        <p:spPr>
          <a:xfrm>
            <a:off x="1205609" y="1358615"/>
            <a:ext cx="6454066" cy="1312178"/>
          </a:xfrm>
        </p:spPr>
        <p:txBody>
          <a:bodyPr>
            <a:normAutofit fontScale="70000" lnSpcReduction="20000"/>
          </a:bodyPr>
          <a:lstStyle/>
          <a:p>
            <a:endParaRPr lang="fr-FR" dirty="0"/>
          </a:p>
          <a:p>
            <a:r>
              <a:rPr lang="fr-FR" dirty="0"/>
              <a:t>Avec nos remerciements à Me DENIAU</a:t>
            </a:r>
          </a:p>
        </p:txBody>
      </p:sp>
      <p:sp>
        <p:nvSpPr>
          <p:cNvPr id="2" name="Rectangle 1">
            <a:extLst>
              <a:ext uri="{FF2B5EF4-FFF2-40B4-BE49-F238E27FC236}">
                <a16:creationId xmlns:a16="http://schemas.microsoft.com/office/drawing/2014/main" id="{93A04C33-23BE-43A3-BD41-DC3E301D561E}"/>
              </a:ext>
            </a:extLst>
          </p:cNvPr>
          <p:cNvSpPr/>
          <p:nvPr/>
        </p:nvSpPr>
        <p:spPr>
          <a:xfrm>
            <a:off x="119575" y="3369026"/>
            <a:ext cx="8840042" cy="3200876"/>
          </a:xfrm>
          <a:prstGeom prst="rect">
            <a:avLst/>
          </a:prstGeom>
        </p:spPr>
        <p:txBody>
          <a:bodyPr wrap="square">
            <a:spAutoFit/>
          </a:bodyPr>
          <a:lstStyle/>
          <a:p>
            <a:r>
              <a:rPr lang="fr-FR" sz="1400" dirty="0">
                <a:solidFill>
                  <a:srgbClr val="8EAADB"/>
                </a:solidFill>
                <a:latin typeface="Times New Roman" panose="02020603050405020304" pitchFamily="18" charset="0"/>
                <a:ea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endParaRPr>
          </a:p>
          <a:p>
            <a:pPr algn="just"/>
            <a:r>
              <a:rPr lang="fr-FR" sz="2000" dirty="0">
                <a:latin typeface="Times New Roman" panose="02020603050405020304" pitchFamily="18" charset="0"/>
                <a:ea typeface="Times New Roman" panose="02020603050405020304" pitchFamily="18" charset="0"/>
              </a:rPr>
              <a:t> </a:t>
            </a:r>
          </a:p>
          <a:p>
            <a:pPr algn="just"/>
            <a:r>
              <a:rPr lang="fr-FR" sz="1400" dirty="0">
                <a:latin typeface="Times New Roman" panose="02020603050405020304" pitchFamily="18" charset="0"/>
                <a:ea typeface="Times New Roman" panose="02020603050405020304" pitchFamily="18" charset="0"/>
              </a:rPr>
              <a:t>Titulaire d'un D.E.S.S. Juriste d’affaires et d’un D.E.S.S de Droit de l’Exportation à PARIS V, et après avoir été rédacteur aux </a:t>
            </a:r>
            <a:r>
              <a:rPr lang="fr-FR" sz="1400" dirty="0" err="1">
                <a:latin typeface="Times New Roman" panose="02020603050405020304" pitchFamily="18" charset="0"/>
                <a:ea typeface="Times New Roman" panose="02020603050405020304" pitchFamily="18" charset="0"/>
              </a:rPr>
              <a:t>Editions</a:t>
            </a:r>
            <a:r>
              <a:rPr lang="fr-FR" sz="1400" dirty="0">
                <a:latin typeface="Times New Roman" panose="02020603050405020304" pitchFamily="18" charset="0"/>
                <a:ea typeface="Times New Roman" panose="02020603050405020304" pitchFamily="18" charset="0"/>
              </a:rPr>
              <a:t> Lamy – Pôle Droit du transport - et Rédacteur en Chef de </a:t>
            </a:r>
            <a:r>
              <a:rPr lang="fr-FR" sz="1400" i="1" dirty="0">
                <a:latin typeface="Times New Roman" panose="02020603050405020304" pitchFamily="18" charset="0"/>
                <a:ea typeface="Times New Roman" panose="02020603050405020304" pitchFamily="18" charset="0"/>
              </a:rPr>
              <a:t>La Lettre de Transport Internationale (1999 – 2000)</a:t>
            </a:r>
            <a:r>
              <a:rPr lang="fr-FR" sz="1400" dirty="0">
                <a:latin typeface="Times New Roman" panose="02020603050405020304" pitchFamily="18" charset="0"/>
                <a:ea typeface="Times New Roman" panose="02020603050405020304" pitchFamily="18" charset="0"/>
              </a:rPr>
              <a:t>, Benoît Deniau a rejoint la profession d’avocat en 2001.</a:t>
            </a:r>
          </a:p>
          <a:p>
            <a:pPr algn="just"/>
            <a:r>
              <a:rPr lang="fr-FR" sz="1400" dirty="0">
                <a:latin typeface="Times New Roman" panose="02020603050405020304" pitchFamily="18" charset="0"/>
                <a:ea typeface="Times New Roman" panose="02020603050405020304" pitchFamily="18" charset="0"/>
              </a:rPr>
              <a:t>Il a exercé dans différents cabinets dans le secteur des affaires et du transport, avant de créer son cabinet en 2006.</a:t>
            </a:r>
          </a:p>
          <a:p>
            <a:pPr algn="just"/>
            <a:r>
              <a:rPr lang="fr-FR" sz="1400" dirty="0">
                <a:latin typeface="Times New Roman" panose="02020603050405020304" pitchFamily="18" charset="0"/>
                <a:ea typeface="Times New Roman" panose="02020603050405020304" pitchFamily="18" charset="0"/>
              </a:rPr>
              <a:t>Il intervient essentiellement en droit commercial, construction, pénal et en droit du transport, principalement en contentieux.</a:t>
            </a:r>
          </a:p>
          <a:p>
            <a:pPr algn="just"/>
            <a:r>
              <a:rPr lang="fr-FR" sz="1400" dirty="0">
                <a:latin typeface="Times New Roman" panose="02020603050405020304" pitchFamily="18" charset="0"/>
                <a:ea typeface="Times New Roman" panose="02020603050405020304" pitchFamily="18" charset="0"/>
              </a:rPr>
              <a:t> </a:t>
            </a:r>
          </a:p>
          <a:p>
            <a:pPr algn="just"/>
            <a:r>
              <a:rPr lang="fr-FR" sz="1400" i="1" dirty="0">
                <a:latin typeface="Times New Roman" panose="02020603050405020304" pitchFamily="18" charset="0"/>
                <a:ea typeface="Times New Roman" panose="02020603050405020304" pitchFamily="18" charset="0"/>
              </a:rPr>
              <a:t>Benoît Deniau a été Lauréat du concours d’éloquence du Barreau de Paris et Secrétaire de la Conférence en 2006.</a:t>
            </a:r>
            <a:endParaRPr lang="fr-FR" sz="1400" dirty="0">
              <a:latin typeface="Times New Roman" panose="02020603050405020304" pitchFamily="18" charset="0"/>
              <a:ea typeface="Times New Roman" panose="02020603050405020304" pitchFamily="18" charset="0"/>
            </a:endParaRPr>
          </a:p>
          <a:p>
            <a:pPr algn="just"/>
            <a:r>
              <a:rPr lang="fr-FR" sz="1400" i="1" dirty="0">
                <a:latin typeface="Times New Roman" panose="02020603050405020304" pitchFamily="18" charset="0"/>
                <a:ea typeface="Times New Roman" panose="02020603050405020304" pitchFamily="18" charset="0"/>
              </a:rPr>
              <a:t>Il a été élu Membre du Conseil de l’Ordre du Barreau de Paris de 2017 à 2019, Secrétaire de la commission Publicité et communication de l’Ordre (2017), Autorité de poursuite (2018), secrétaire de la Déontologie (2019). Depuis, 2017, il est nommé Expert auprès du Conseil des Barreaux européens (CCBE) pour le compte du Barreau de Paris.</a:t>
            </a:r>
            <a:endParaRPr lang="fr-FR" sz="1400" dirty="0">
              <a:latin typeface="Times New Roman" panose="02020603050405020304" pitchFamily="18" charset="0"/>
              <a:ea typeface="Times New Roman" panose="02020603050405020304" pitchFamily="18" charset="0"/>
            </a:endParaRPr>
          </a:p>
          <a:p>
            <a:pPr algn="just"/>
            <a:r>
              <a:rPr lang="fr-FR" sz="1400" i="1" dirty="0">
                <a:latin typeface="Times New Roman" panose="02020603050405020304" pitchFamily="18" charset="0"/>
                <a:ea typeface="Times New Roman" panose="02020603050405020304" pitchFamily="18" charset="0"/>
              </a:rPr>
              <a:t>Il intervient également dans le cadre de formations pour le compte du Barreau de Paris.</a:t>
            </a:r>
            <a:endParaRPr lang="fr-FR" sz="1400" dirty="0">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52E7DF4D-DEE5-46B4-B3DD-21142290400C}"/>
              </a:ext>
            </a:extLst>
          </p:cNvPr>
          <p:cNvSpPr/>
          <p:nvPr/>
        </p:nvSpPr>
        <p:spPr>
          <a:xfrm>
            <a:off x="2750234" y="2543357"/>
            <a:ext cx="3027375" cy="923330"/>
          </a:xfrm>
          <a:prstGeom prst="rect">
            <a:avLst/>
          </a:prstGeom>
        </p:spPr>
        <p:txBody>
          <a:bodyPr wrap="square">
            <a:spAutoFit/>
          </a:bodyPr>
          <a:lstStyle/>
          <a:p>
            <a:r>
              <a:rPr lang="fr-FR" dirty="0">
                <a:solidFill>
                  <a:srgbClr val="2E74B5"/>
                </a:solidFill>
                <a:latin typeface="Times New Roman" panose="02020603050405020304" pitchFamily="18" charset="0"/>
                <a:ea typeface="Times New Roman" panose="02020603050405020304" pitchFamily="18" charset="0"/>
              </a:rPr>
              <a:t>25, rue de Lubeck 75116 Paris</a:t>
            </a:r>
            <a:endParaRPr lang="fr-FR" dirty="0">
              <a:latin typeface="Times New Roman" panose="02020603050405020304" pitchFamily="18" charset="0"/>
              <a:ea typeface="Times New Roman" panose="02020603050405020304" pitchFamily="18" charset="0"/>
            </a:endParaRPr>
          </a:p>
          <a:p>
            <a:r>
              <a:rPr lang="fr-FR" dirty="0">
                <a:solidFill>
                  <a:srgbClr val="2E74B5"/>
                </a:solidFill>
                <a:latin typeface="Times New Roman" panose="02020603050405020304" pitchFamily="18" charset="0"/>
                <a:ea typeface="Times New Roman" panose="02020603050405020304" pitchFamily="18" charset="0"/>
              </a:rPr>
              <a:t>Téléphone : 01 53 70 10 40</a:t>
            </a:r>
            <a:endParaRPr lang="fr-FR" dirty="0">
              <a:latin typeface="Times New Roman" panose="02020603050405020304" pitchFamily="18" charset="0"/>
              <a:ea typeface="Times New Roman" panose="02020603050405020304" pitchFamily="18" charset="0"/>
            </a:endParaRPr>
          </a:p>
          <a:p>
            <a:r>
              <a:rPr lang="fr-FR" dirty="0">
                <a:solidFill>
                  <a:srgbClr val="2E74B5"/>
                </a:solidFill>
                <a:latin typeface="Times New Roman" panose="02020603050405020304" pitchFamily="18" charset="0"/>
                <a:ea typeface="Times New Roman" panose="02020603050405020304" pitchFamily="18" charset="0"/>
              </a:rPr>
              <a:t>Télécopie : 01 53 70 10 41</a:t>
            </a:r>
            <a:endParaRPr lang="fr-FR"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CA903A21-2B6B-427C-A7C0-3D2B17DE7D4C}"/>
              </a:ext>
            </a:extLst>
          </p:cNvPr>
          <p:cNvSpPr/>
          <p:nvPr/>
        </p:nvSpPr>
        <p:spPr>
          <a:xfrm>
            <a:off x="6237391" y="2540790"/>
            <a:ext cx="2844567" cy="646331"/>
          </a:xfrm>
          <a:prstGeom prst="rect">
            <a:avLst/>
          </a:prstGeom>
        </p:spPr>
        <p:txBody>
          <a:bodyPr wrap="square">
            <a:spAutoFit/>
          </a:bodyPr>
          <a:lstStyle/>
          <a:p>
            <a:r>
              <a:rPr lang="fr-FR" dirty="0">
                <a:latin typeface="Times New Roman" panose="02020603050405020304" pitchFamily="18" charset="0"/>
                <a:ea typeface="Times New Roman" panose="02020603050405020304" pitchFamily="18" charset="0"/>
              </a:rPr>
              <a:t> </a:t>
            </a:r>
            <a:r>
              <a:rPr lang="fr-FR" u="sng" dirty="0">
                <a:solidFill>
                  <a:srgbClr val="2E74B5"/>
                </a:solidFill>
                <a:latin typeface="Times New Roman" panose="02020603050405020304" pitchFamily="18" charset="0"/>
                <a:ea typeface="Times New Roman" panose="02020603050405020304" pitchFamily="18" charset="0"/>
                <a:hlinkClick r:id="rId2"/>
              </a:rPr>
              <a:t>b.deniau@deniau-avocats.fr</a:t>
            </a:r>
            <a:endParaRPr lang="fr-FR" dirty="0">
              <a:latin typeface="Times New Roman" panose="02020603050405020304" pitchFamily="18" charset="0"/>
              <a:ea typeface="Times New Roman" panose="02020603050405020304" pitchFamily="18" charset="0"/>
            </a:endParaRPr>
          </a:p>
          <a:p>
            <a:r>
              <a:rPr lang="fr-FR" u="sng" dirty="0">
                <a:solidFill>
                  <a:srgbClr val="2E74B5"/>
                </a:solidFill>
                <a:latin typeface="Times New Roman" panose="02020603050405020304" pitchFamily="18" charset="0"/>
                <a:ea typeface="Times New Roman" panose="02020603050405020304" pitchFamily="18" charset="0"/>
                <a:hlinkClick r:id="rId3"/>
              </a:rPr>
              <a:t>www.deniau-avocats.fr</a:t>
            </a:r>
            <a:r>
              <a:rPr lang="fr-FR" dirty="0">
                <a:solidFill>
                  <a:srgbClr val="2E74B5"/>
                </a:solidFill>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8EB21B4E-00DC-49C6-9E6C-1573B685F1AB}"/>
              </a:ext>
            </a:extLst>
          </p:cNvPr>
          <p:cNvSpPr/>
          <p:nvPr/>
        </p:nvSpPr>
        <p:spPr>
          <a:xfrm>
            <a:off x="184383" y="2722695"/>
            <a:ext cx="1799162" cy="646331"/>
          </a:xfrm>
          <a:prstGeom prst="rect">
            <a:avLst/>
          </a:prstGeom>
        </p:spPr>
        <p:txBody>
          <a:bodyPr wrap="square">
            <a:spAutoFit/>
          </a:bodyPr>
          <a:lstStyle/>
          <a:p>
            <a:r>
              <a:rPr lang="fr-FR" sz="1200" dirty="0">
                <a:solidFill>
                  <a:srgbClr val="8EAADB"/>
                </a:solidFill>
                <a:latin typeface="Times New Roman" panose="02020603050405020304" pitchFamily="18" charset="0"/>
                <a:ea typeface="Times New Roman" panose="02020603050405020304" pitchFamily="18" charset="0"/>
              </a:rPr>
              <a:t> </a:t>
            </a:r>
            <a:r>
              <a:rPr lang="fr-FR" b="1" u="sng" dirty="0">
                <a:solidFill>
                  <a:srgbClr val="0000FF"/>
                </a:solidFill>
                <a:latin typeface="Times New Roman" panose="02020603050405020304" pitchFamily="18" charset="0"/>
                <a:ea typeface="Times New Roman" panose="02020603050405020304" pitchFamily="18" charset="0"/>
              </a:rPr>
              <a:t>Benoit Deniau</a:t>
            </a:r>
            <a:endParaRPr lang="fr-FR" dirty="0">
              <a:latin typeface="Times New Roman" panose="02020603050405020304" pitchFamily="18" charset="0"/>
              <a:ea typeface="Times New Roman" panose="02020603050405020304" pitchFamily="18" charset="0"/>
            </a:endParaRPr>
          </a:p>
          <a:p>
            <a:r>
              <a:rPr lang="fr-FR" dirty="0">
                <a:latin typeface="Times New Roman" panose="02020603050405020304" pitchFamily="18" charset="0"/>
                <a:ea typeface="Times New Roman" panose="02020603050405020304" pitchFamily="18" charset="0"/>
              </a:rPr>
              <a:t>Avocat associé           </a:t>
            </a:r>
          </a:p>
        </p:txBody>
      </p:sp>
    </p:spTree>
    <p:extLst>
      <p:ext uri="{BB962C8B-B14F-4D97-AF65-F5344CB8AC3E}">
        <p14:creationId xmlns:p14="http://schemas.microsoft.com/office/powerpoint/2010/main" val="165160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8D8BE0-4872-4898-803D-C435CE68A76B}"/>
              </a:ext>
            </a:extLst>
          </p:cNvPr>
          <p:cNvSpPr>
            <a:spLocks noGrp="1"/>
          </p:cNvSpPr>
          <p:nvPr>
            <p:ph type="title"/>
          </p:nvPr>
        </p:nvSpPr>
        <p:spPr>
          <a:xfrm>
            <a:off x="0" y="18256"/>
            <a:ext cx="7066844" cy="662782"/>
          </a:xfrm>
        </p:spPr>
        <p:txBody>
          <a:bodyPr>
            <a:noAutofit/>
          </a:bodyPr>
          <a:lstStyle/>
          <a:p>
            <a:r>
              <a:rPr lang="fr-FR" sz="2800" dirty="0"/>
              <a:t>RESPONSABILITES &amp; ASSURANCE DU CSTMD</a:t>
            </a:r>
          </a:p>
        </p:txBody>
      </p:sp>
      <p:sp>
        <p:nvSpPr>
          <p:cNvPr id="3" name="Espace réservé du pied de page 2">
            <a:extLst>
              <a:ext uri="{FF2B5EF4-FFF2-40B4-BE49-F238E27FC236}">
                <a16:creationId xmlns:a16="http://schemas.microsoft.com/office/drawing/2014/main" id="{613A6FF4-F446-4497-B683-87E7E34036DB}"/>
              </a:ext>
            </a:extLst>
          </p:cNvPr>
          <p:cNvSpPr>
            <a:spLocks noGrp="1"/>
          </p:cNvSpPr>
          <p:nvPr>
            <p:ph type="ftr" sz="quarter" idx="11"/>
          </p:nvPr>
        </p:nvSpPr>
        <p:spPr/>
        <p:txBody>
          <a:bodyPr/>
          <a:lstStyle/>
          <a:p>
            <a:r>
              <a:rPr lang="fr-FR"/>
              <a:t>AG 2021 – 23/06/2021</a:t>
            </a:r>
          </a:p>
        </p:txBody>
      </p:sp>
      <p:sp>
        <p:nvSpPr>
          <p:cNvPr id="4" name="Espace réservé du numéro de diapositive 3">
            <a:extLst>
              <a:ext uri="{FF2B5EF4-FFF2-40B4-BE49-F238E27FC236}">
                <a16:creationId xmlns:a16="http://schemas.microsoft.com/office/drawing/2014/main" id="{71759A76-465A-4B96-B917-2B9C4358369C}"/>
              </a:ext>
            </a:extLst>
          </p:cNvPr>
          <p:cNvSpPr>
            <a:spLocks noGrp="1"/>
          </p:cNvSpPr>
          <p:nvPr>
            <p:ph type="sldNum" sz="quarter" idx="12"/>
          </p:nvPr>
        </p:nvSpPr>
        <p:spPr/>
        <p:txBody>
          <a:bodyPr/>
          <a:lstStyle/>
          <a:p>
            <a:fld id="{55EEAAA5-D4BA-42AF-BA8C-857F5166E6F0}" type="slidenum">
              <a:rPr lang="fr-FR" smtClean="0"/>
              <a:pPr/>
              <a:t>2</a:t>
            </a:fld>
            <a:endParaRPr lang="fr-FR"/>
          </a:p>
        </p:txBody>
      </p:sp>
      <p:sp>
        <p:nvSpPr>
          <p:cNvPr id="5" name="Espace réservé du contenu 4">
            <a:extLst>
              <a:ext uri="{FF2B5EF4-FFF2-40B4-BE49-F238E27FC236}">
                <a16:creationId xmlns:a16="http://schemas.microsoft.com/office/drawing/2014/main" id="{0B915818-C108-4C57-B714-403A1258DFEE}"/>
              </a:ext>
            </a:extLst>
          </p:cNvPr>
          <p:cNvSpPr>
            <a:spLocks noGrp="1"/>
          </p:cNvSpPr>
          <p:nvPr>
            <p:ph idx="1"/>
          </p:nvPr>
        </p:nvSpPr>
        <p:spPr>
          <a:xfrm>
            <a:off x="628650" y="1317255"/>
            <a:ext cx="4564239" cy="4724870"/>
          </a:xfrm>
        </p:spPr>
        <p:txBody>
          <a:bodyPr/>
          <a:lstStyle/>
          <a:p>
            <a:r>
              <a:rPr lang="fr-FR" b="1" dirty="0"/>
              <a:t>OBJET</a:t>
            </a:r>
            <a:r>
              <a:rPr lang="fr-FR" dirty="0"/>
              <a:t> :</a:t>
            </a:r>
          </a:p>
          <a:p>
            <a:endParaRPr lang="fr-FR" dirty="0"/>
          </a:p>
          <a:p>
            <a:pPr marL="0" indent="0">
              <a:buNone/>
            </a:pPr>
            <a:r>
              <a:rPr lang="fr-FR" dirty="0"/>
              <a:t>Cette synthèse a pour but d’informer les </a:t>
            </a:r>
          </a:p>
          <a:p>
            <a:pPr marL="0" indent="0">
              <a:buNone/>
            </a:pPr>
            <a:r>
              <a:rPr lang="fr-FR" dirty="0"/>
              <a:t>CSTMD de leurs responsabilités dans leur mission (interne ou externe). Il ne s’agit ici que d’interprétations de la règlementation, à défaut de tout cas de jurisprudence à ce jour.</a:t>
            </a:r>
          </a:p>
          <a:p>
            <a:pPr marL="0" indent="0">
              <a:buNone/>
            </a:pPr>
            <a:endParaRPr lang="fr-FR" dirty="0"/>
          </a:p>
          <a:p>
            <a:pPr marL="0" indent="0">
              <a:buNone/>
            </a:pPr>
            <a:r>
              <a:rPr lang="fr-FR" dirty="0"/>
              <a:t>Ce travail s’est appuyé sur l’éclairage apporté par M</a:t>
            </a:r>
            <a:r>
              <a:rPr lang="fr-FR" baseline="30000" dirty="0"/>
              <a:t>e</a:t>
            </a:r>
            <a:r>
              <a:rPr lang="fr-FR" dirty="0"/>
              <a:t> Marie TILCHE en 2008 et M</a:t>
            </a:r>
            <a:r>
              <a:rPr lang="fr-FR" baseline="30000" dirty="0"/>
              <a:t>e</a:t>
            </a:r>
            <a:r>
              <a:rPr lang="fr-FR" dirty="0"/>
              <a:t> Benoît DENIAU lors de la dernière révision en 2020</a:t>
            </a:r>
          </a:p>
          <a:p>
            <a:endParaRPr lang="fr-FR" dirty="0"/>
          </a:p>
          <a:p>
            <a:pPr marL="0" indent="0">
              <a:buNone/>
            </a:pPr>
            <a:endParaRPr lang="fr-FR" dirty="0"/>
          </a:p>
        </p:txBody>
      </p:sp>
      <p:pic>
        <p:nvPicPr>
          <p:cNvPr id="7" name="Image 6">
            <a:extLst>
              <a:ext uri="{FF2B5EF4-FFF2-40B4-BE49-F238E27FC236}">
                <a16:creationId xmlns:a16="http://schemas.microsoft.com/office/drawing/2014/main" id="{6BFBE344-D9FA-41A2-B492-704D332D4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2090" y="1274872"/>
            <a:ext cx="3415618" cy="4809635"/>
          </a:xfrm>
          <a:prstGeom prst="rect">
            <a:avLst/>
          </a:prstGeom>
        </p:spPr>
      </p:pic>
    </p:spTree>
    <p:extLst>
      <p:ext uri="{BB962C8B-B14F-4D97-AF65-F5344CB8AC3E}">
        <p14:creationId xmlns:p14="http://schemas.microsoft.com/office/powerpoint/2010/main" val="2266771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C995D67-2C9A-4332-990D-865560657610}"/>
              </a:ext>
            </a:extLst>
          </p:cNvPr>
          <p:cNvSpPr>
            <a:spLocks noGrp="1"/>
          </p:cNvSpPr>
          <p:nvPr>
            <p:ph type="ftr" sz="quarter" idx="11"/>
          </p:nvPr>
        </p:nvSpPr>
        <p:spPr/>
        <p:txBody>
          <a:bodyPr/>
          <a:lstStyle/>
          <a:p>
            <a:r>
              <a:rPr lang="fr-FR"/>
              <a:t>AG 2021 – 23/06/2021</a:t>
            </a:r>
          </a:p>
        </p:txBody>
      </p:sp>
      <p:sp>
        <p:nvSpPr>
          <p:cNvPr id="4" name="Espace réservé du numéro de diapositive 3">
            <a:extLst>
              <a:ext uri="{FF2B5EF4-FFF2-40B4-BE49-F238E27FC236}">
                <a16:creationId xmlns:a16="http://schemas.microsoft.com/office/drawing/2014/main" id="{F424CE40-C268-4D0B-8A49-BE653A3AE9CB}"/>
              </a:ext>
            </a:extLst>
          </p:cNvPr>
          <p:cNvSpPr>
            <a:spLocks noGrp="1"/>
          </p:cNvSpPr>
          <p:nvPr>
            <p:ph type="sldNum" sz="quarter" idx="12"/>
          </p:nvPr>
        </p:nvSpPr>
        <p:spPr/>
        <p:txBody>
          <a:bodyPr/>
          <a:lstStyle/>
          <a:p>
            <a:fld id="{55EEAAA5-D4BA-42AF-BA8C-857F5166E6F0}" type="slidenum">
              <a:rPr lang="fr-FR" smtClean="0"/>
              <a:pPr/>
              <a:t>3</a:t>
            </a:fld>
            <a:endParaRPr lang="fr-FR"/>
          </a:p>
        </p:txBody>
      </p:sp>
      <p:sp>
        <p:nvSpPr>
          <p:cNvPr id="5" name="Espace réservé du contenu 4">
            <a:extLst>
              <a:ext uri="{FF2B5EF4-FFF2-40B4-BE49-F238E27FC236}">
                <a16:creationId xmlns:a16="http://schemas.microsoft.com/office/drawing/2014/main" id="{18EE1404-E873-4271-B691-D3AAFA917766}"/>
              </a:ext>
            </a:extLst>
          </p:cNvPr>
          <p:cNvSpPr>
            <a:spLocks noGrp="1"/>
          </p:cNvSpPr>
          <p:nvPr>
            <p:ph idx="1"/>
          </p:nvPr>
        </p:nvSpPr>
        <p:spPr/>
        <p:txBody>
          <a:bodyPr/>
          <a:lstStyle/>
          <a:p>
            <a:r>
              <a:rPr lang="fr-FR" b="1" dirty="0"/>
              <a:t>SOMMAIRE</a:t>
            </a:r>
          </a:p>
          <a:p>
            <a:endParaRPr lang="fr-FR" b="1" dirty="0"/>
          </a:p>
          <a:p>
            <a:pPr marL="0" indent="0">
              <a:buNone/>
            </a:pPr>
            <a:endParaRPr lang="fr-FR" sz="1000" dirty="0">
              <a:effectLst/>
              <a:latin typeface="Times New Roman" panose="02020603050405020304" pitchFamily="18" charset="0"/>
              <a:ea typeface="Times New Roman" panose="02020603050405020304" pitchFamily="18" charset="0"/>
            </a:endParaRPr>
          </a:p>
          <a:p>
            <a:pPr marL="0" lvl="0" indent="0">
              <a:buNone/>
            </a:pPr>
            <a:r>
              <a:rPr lang="fr-FR" sz="1400" b="1" dirty="0">
                <a:effectLst/>
                <a:latin typeface="Calibri" panose="020F0502020204030204" pitchFamily="34" charset="0"/>
                <a:ea typeface="Times New Roman" panose="02020603050405020304" pitchFamily="18" charset="0"/>
                <a:cs typeface="Arial" panose="020B0604020202020204" pitchFamily="34" charset="0"/>
              </a:rPr>
              <a:t>1 OBJET DU GROUPE DE TRAVAIL</a:t>
            </a:r>
            <a:r>
              <a:rPr lang="fr-FR" sz="1400" dirty="0">
                <a:effectLst/>
                <a:latin typeface="Calibri" panose="020F0502020204030204" pitchFamily="34" charset="0"/>
                <a:ea typeface="Times New Roman" panose="02020603050405020304" pitchFamily="18" charset="0"/>
                <a:cs typeface="Arial" panose="020B0604020202020204" pitchFamily="34" charset="0"/>
              </a:rPr>
              <a:t> </a:t>
            </a:r>
            <a:endParaRPr lang="fr-FR" sz="1400" dirty="0">
              <a:effectLst/>
              <a:latin typeface="Times New Roman" panose="02020603050405020304" pitchFamily="18" charset="0"/>
              <a:ea typeface="Times New Roman" panose="02020603050405020304" pitchFamily="18" charset="0"/>
            </a:endParaRPr>
          </a:p>
          <a:p>
            <a:pPr marL="0" indent="0">
              <a:buNone/>
            </a:pPr>
            <a:endParaRPr lang="fr-FR" sz="1400" dirty="0">
              <a:effectLst/>
              <a:latin typeface="Times New Roman" panose="02020603050405020304" pitchFamily="18" charset="0"/>
              <a:ea typeface="Times New Roman" panose="02020603050405020304" pitchFamily="18" charset="0"/>
            </a:endParaRPr>
          </a:p>
          <a:p>
            <a:pPr marL="0" lvl="0" indent="0">
              <a:buNone/>
            </a:pPr>
            <a:r>
              <a:rPr lang="fr-FR" sz="1400" b="1" dirty="0">
                <a:effectLst/>
                <a:latin typeface="Calibri" panose="020F0502020204030204" pitchFamily="34" charset="0"/>
                <a:ea typeface="Times New Roman" panose="02020603050405020304" pitchFamily="18" charset="0"/>
                <a:cs typeface="Arial" panose="020B0604020202020204" pitchFamily="34" charset="0"/>
              </a:rPr>
              <a:t> 2 OBLIGATIONS DU CONSEILLER DANS LE STRICT CADRE DE SA MISSION (ADR 1.8.3)</a:t>
            </a:r>
            <a:endParaRPr lang="fr-FR" sz="1400" dirty="0">
              <a:effectLst/>
              <a:latin typeface="Times New Roman" panose="02020603050405020304" pitchFamily="18" charset="0"/>
              <a:ea typeface="Times New Roman" panose="02020603050405020304" pitchFamily="18" charset="0"/>
            </a:endParaRPr>
          </a:p>
          <a:p>
            <a:pPr marL="0" indent="0">
              <a:buNone/>
            </a:pPr>
            <a:r>
              <a:rPr lang="fr-FR" sz="1400" dirty="0">
                <a:effectLst/>
                <a:latin typeface="Calibri" panose="020F0502020204030204" pitchFamily="34" charset="0"/>
                <a:ea typeface="Times New Roman" panose="02020603050405020304" pitchFamily="18" charset="0"/>
                <a:cs typeface="Arial" panose="020B0604020202020204" pitchFamily="34" charset="0"/>
              </a:rPr>
              <a:t> </a:t>
            </a:r>
            <a:endParaRPr lang="fr-FR" sz="1400" dirty="0">
              <a:effectLst/>
              <a:latin typeface="Times New Roman" panose="02020603050405020304" pitchFamily="18" charset="0"/>
              <a:ea typeface="Times New Roman" panose="02020603050405020304" pitchFamily="18" charset="0"/>
            </a:endParaRPr>
          </a:p>
          <a:p>
            <a:pPr marL="457200" lvl="1" indent="0">
              <a:buNone/>
            </a:pPr>
            <a:r>
              <a:rPr lang="fr-FR" sz="1400" dirty="0">
                <a:effectLst/>
                <a:latin typeface="Calibri" panose="020F0502020204030204" pitchFamily="34" charset="0"/>
                <a:ea typeface="Times New Roman" panose="02020603050405020304" pitchFamily="18" charset="0"/>
                <a:cs typeface="Arial" panose="020B0604020202020204" pitchFamily="34" charset="0"/>
              </a:rPr>
              <a:t>2.1 LA MISSION D’AUDIT / VERIFICATION</a:t>
            </a:r>
            <a:endParaRPr lang="fr-FR" sz="1400" dirty="0">
              <a:effectLst/>
              <a:latin typeface="Times New Roman" panose="02020603050405020304" pitchFamily="18" charset="0"/>
              <a:ea typeface="Times New Roman" panose="02020603050405020304" pitchFamily="18" charset="0"/>
            </a:endParaRPr>
          </a:p>
          <a:p>
            <a:pPr marL="0" indent="0">
              <a:buNone/>
            </a:pPr>
            <a:endParaRPr lang="fr-FR" sz="1400" dirty="0">
              <a:effectLst/>
              <a:latin typeface="Times New Roman" panose="02020603050405020304" pitchFamily="18" charset="0"/>
              <a:ea typeface="Times New Roman" panose="02020603050405020304" pitchFamily="18" charset="0"/>
            </a:endParaRPr>
          </a:p>
          <a:p>
            <a:pPr marL="457200" lvl="1" indent="0">
              <a:buNone/>
            </a:pPr>
            <a:r>
              <a:rPr lang="fr-FR" sz="1400" dirty="0">
                <a:effectLst/>
                <a:latin typeface="Calibri" panose="020F0502020204030204" pitchFamily="34" charset="0"/>
                <a:ea typeface="Times New Roman" panose="02020603050405020304" pitchFamily="18" charset="0"/>
                <a:cs typeface="Arial" panose="020B0604020202020204" pitchFamily="34" charset="0"/>
              </a:rPr>
              <a:t>2.2 LA MISSION DE CONSEIL</a:t>
            </a:r>
            <a:endParaRPr lang="fr-FR" sz="1400" dirty="0">
              <a:latin typeface="Times New Roman" panose="02020603050405020304" pitchFamily="18" charset="0"/>
              <a:ea typeface="Times New Roman" panose="02020603050405020304" pitchFamily="18" charset="0"/>
            </a:endParaRPr>
          </a:p>
          <a:p>
            <a:pPr marL="457200" lvl="1" indent="0">
              <a:buNone/>
            </a:pPr>
            <a:r>
              <a:rPr lang="fr-FR" sz="1400" dirty="0">
                <a:effectLst/>
                <a:latin typeface="Calibri" panose="020F0502020204030204" pitchFamily="34" charset="0"/>
                <a:ea typeface="Times New Roman" panose="02020603050405020304" pitchFamily="18" charset="0"/>
                <a:cs typeface="Arial" panose="020B0604020202020204" pitchFamily="34" charset="0"/>
              </a:rPr>
              <a:t> </a:t>
            </a:r>
            <a:endParaRPr lang="fr-FR" sz="1400" dirty="0">
              <a:effectLst/>
              <a:latin typeface="Times New Roman" panose="02020603050405020304" pitchFamily="18" charset="0"/>
              <a:ea typeface="Times New Roman" panose="02020603050405020304" pitchFamily="18" charset="0"/>
            </a:endParaRPr>
          </a:p>
          <a:p>
            <a:pPr marL="457200" lvl="1" indent="0">
              <a:buNone/>
            </a:pPr>
            <a:r>
              <a:rPr lang="fr-FR" sz="1400" dirty="0">
                <a:effectLst/>
                <a:latin typeface="Calibri" panose="020F0502020204030204" pitchFamily="34" charset="0"/>
                <a:ea typeface="Times New Roman" panose="02020603050405020304" pitchFamily="18" charset="0"/>
                <a:cs typeface="Arial" panose="020B0604020202020204" pitchFamily="34" charset="0"/>
              </a:rPr>
              <a:t>2.3 LE RAPPORT ANNUEL ET LE RAPPORT D’ACCIDENT</a:t>
            </a:r>
            <a:endParaRPr lang="fr-FR" sz="1400" dirty="0">
              <a:effectLst/>
              <a:latin typeface="Times New Roman" panose="02020603050405020304" pitchFamily="18" charset="0"/>
              <a:ea typeface="Times New Roman" panose="02020603050405020304" pitchFamily="18" charset="0"/>
            </a:endParaRPr>
          </a:p>
          <a:p>
            <a:pPr marL="285750" indent="0">
              <a:buNone/>
            </a:pPr>
            <a:r>
              <a:rPr lang="fr-FR" sz="1400" dirty="0">
                <a:effectLst/>
                <a:latin typeface="Calibri" panose="020F0502020204030204" pitchFamily="34" charset="0"/>
                <a:ea typeface="Times New Roman" panose="02020603050405020304" pitchFamily="18" charset="0"/>
                <a:cs typeface="Arial" panose="020B0604020202020204" pitchFamily="34" charset="0"/>
              </a:rPr>
              <a:t> </a:t>
            </a:r>
            <a:endParaRPr lang="fr-FR" sz="1400" dirty="0">
              <a:effectLst/>
              <a:latin typeface="Times New Roman" panose="02020603050405020304" pitchFamily="18" charset="0"/>
              <a:ea typeface="Times New Roman" panose="02020603050405020304" pitchFamily="18" charset="0"/>
            </a:endParaRPr>
          </a:p>
          <a:p>
            <a:pPr marL="457200" lvl="1" indent="0">
              <a:buNone/>
            </a:pPr>
            <a:r>
              <a:rPr lang="fr-FR" sz="1400" dirty="0">
                <a:effectLst/>
                <a:latin typeface="Calibri" panose="020F0502020204030204" pitchFamily="34" charset="0"/>
                <a:ea typeface="Times New Roman" panose="02020603050405020304" pitchFamily="18" charset="0"/>
                <a:cs typeface="Arial" panose="020B0604020202020204" pitchFamily="34" charset="0"/>
              </a:rPr>
              <a:t>2.4 LA COLLECTE DE DONNEES</a:t>
            </a:r>
            <a:endParaRPr lang="fr-FR" sz="1400" dirty="0">
              <a:effectLst/>
              <a:latin typeface="Times New Roman" panose="02020603050405020304" pitchFamily="18" charset="0"/>
              <a:ea typeface="Times New Roman" panose="02020603050405020304" pitchFamily="18" charset="0"/>
            </a:endParaRPr>
          </a:p>
          <a:p>
            <a:endParaRPr lang="fr-FR" b="1" dirty="0"/>
          </a:p>
        </p:txBody>
      </p:sp>
      <p:sp>
        <p:nvSpPr>
          <p:cNvPr id="6" name="Titre 1">
            <a:extLst>
              <a:ext uri="{FF2B5EF4-FFF2-40B4-BE49-F238E27FC236}">
                <a16:creationId xmlns:a16="http://schemas.microsoft.com/office/drawing/2014/main" id="{7B7CAA72-4FB1-4301-A384-FAE14743C86B}"/>
              </a:ext>
            </a:extLst>
          </p:cNvPr>
          <p:cNvSpPr>
            <a:spLocks noGrp="1"/>
          </p:cNvSpPr>
          <p:nvPr>
            <p:ph type="title"/>
          </p:nvPr>
        </p:nvSpPr>
        <p:spPr>
          <a:xfrm>
            <a:off x="0" y="18256"/>
            <a:ext cx="7066844" cy="662782"/>
          </a:xfrm>
        </p:spPr>
        <p:txBody>
          <a:bodyPr>
            <a:noAutofit/>
          </a:bodyPr>
          <a:lstStyle/>
          <a:p>
            <a:r>
              <a:rPr lang="fr-FR" sz="2800" dirty="0"/>
              <a:t>RESPONSABILITES &amp; ASSURANCE DU CSTMD</a:t>
            </a:r>
          </a:p>
        </p:txBody>
      </p:sp>
      <p:pic>
        <p:nvPicPr>
          <p:cNvPr id="7" name="Image 6" descr="Une image contenant texte, intérieur&#10;&#10;Description générée automatiquement">
            <a:extLst>
              <a:ext uri="{FF2B5EF4-FFF2-40B4-BE49-F238E27FC236}">
                <a16:creationId xmlns:a16="http://schemas.microsoft.com/office/drawing/2014/main" id="{A37B8484-6939-4687-9BA0-AE9DF6C0C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163" y="3660283"/>
            <a:ext cx="3464615" cy="2538955"/>
          </a:xfrm>
          <a:prstGeom prst="rect">
            <a:avLst/>
          </a:prstGeom>
        </p:spPr>
      </p:pic>
    </p:spTree>
    <p:extLst>
      <p:ext uri="{BB962C8B-B14F-4D97-AF65-F5344CB8AC3E}">
        <p14:creationId xmlns:p14="http://schemas.microsoft.com/office/powerpoint/2010/main" val="1855148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5CE14453-D40E-4D45-9035-6B1F884AE7A2}"/>
              </a:ext>
            </a:extLst>
          </p:cNvPr>
          <p:cNvSpPr>
            <a:spLocks noGrp="1"/>
          </p:cNvSpPr>
          <p:nvPr>
            <p:ph type="ftr" sz="quarter" idx="11"/>
          </p:nvPr>
        </p:nvSpPr>
        <p:spPr/>
        <p:txBody>
          <a:bodyPr/>
          <a:lstStyle/>
          <a:p>
            <a:r>
              <a:rPr lang="fr-FR"/>
              <a:t>AG 2021 – 23/06/2021</a:t>
            </a:r>
          </a:p>
        </p:txBody>
      </p:sp>
      <p:sp>
        <p:nvSpPr>
          <p:cNvPr id="4" name="Espace réservé du numéro de diapositive 3">
            <a:extLst>
              <a:ext uri="{FF2B5EF4-FFF2-40B4-BE49-F238E27FC236}">
                <a16:creationId xmlns:a16="http://schemas.microsoft.com/office/drawing/2014/main" id="{B2F1A1CA-0CD3-4529-AC0F-8815541091F6}"/>
              </a:ext>
            </a:extLst>
          </p:cNvPr>
          <p:cNvSpPr>
            <a:spLocks noGrp="1"/>
          </p:cNvSpPr>
          <p:nvPr>
            <p:ph type="sldNum" sz="quarter" idx="12"/>
          </p:nvPr>
        </p:nvSpPr>
        <p:spPr/>
        <p:txBody>
          <a:bodyPr/>
          <a:lstStyle/>
          <a:p>
            <a:fld id="{55EEAAA5-D4BA-42AF-BA8C-857F5166E6F0}" type="slidenum">
              <a:rPr lang="fr-FR" smtClean="0"/>
              <a:pPr/>
              <a:t>4</a:t>
            </a:fld>
            <a:endParaRPr lang="fr-FR"/>
          </a:p>
        </p:txBody>
      </p:sp>
      <p:sp>
        <p:nvSpPr>
          <p:cNvPr id="6" name="Titre 1">
            <a:extLst>
              <a:ext uri="{FF2B5EF4-FFF2-40B4-BE49-F238E27FC236}">
                <a16:creationId xmlns:a16="http://schemas.microsoft.com/office/drawing/2014/main" id="{130993C0-23B1-4FEA-A4F2-A93D824BBFFF}"/>
              </a:ext>
            </a:extLst>
          </p:cNvPr>
          <p:cNvSpPr>
            <a:spLocks noGrp="1"/>
          </p:cNvSpPr>
          <p:nvPr>
            <p:ph type="title"/>
          </p:nvPr>
        </p:nvSpPr>
        <p:spPr>
          <a:xfrm>
            <a:off x="0" y="18256"/>
            <a:ext cx="7066844" cy="662782"/>
          </a:xfrm>
        </p:spPr>
        <p:txBody>
          <a:bodyPr>
            <a:noAutofit/>
          </a:bodyPr>
          <a:lstStyle/>
          <a:p>
            <a:r>
              <a:rPr lang="fr-FR" sz="2800" dirty="0"/>
              <a:t>RESPONSABILITES &amp; ASSURANCE DU CSTMD</a:t>
            </a:r>
          </a:p>
        </p:txBody>
      </p:sp>
      <p:sp>
        <p:nvSpPr>
          <p:cNvPr id="7" name="Espace réservé du contenu 4">
            <a:extLst>
              <a:ext uri="{FF2B5EF4-FFF2-40B4-BE49-F238E27FC236}">
                <a16:creationId xmlns:a16="http://schemas.microsoft.com/office/drawing/2014/main" id="{8229A56D-1E7E-47B1-AE32-F25C530A6F10}"/>
              </a:ext>
            </a:extLst>
          </p:cNvPr>
          <p:cNvSpPr>
            <a:spLocks noGrp="1"/>
          </p:cNvSpPr>
          <p:nvPr>
            <p:ph idx="1"/>
          </p:nvPr>
        </p:nvSpPr>
        <p:spPr>
          <a:xfrm>
            <a:off x="628650" y="1317625"/>
            <a:ext cx="7886700" cy="4724400"/>
          </a:xfrm>
        </p:spPr>
        <p:txBody>
          <a:bodyPr>
            <a:normAutofit/>
          </a:bodyPr>
          <a:lstStyle/>
          <a:p>
            <a:r>
              <a:rPr lang="fr-FR" b="1" dirty="0"/>
              <a:t>SOMMAIRE</a:t>
            </a:r>
          </a:p>
          <a:p>
            <a:pPr marL="0" indent="0">
              <a:buNone/>
            </a:pPr>
            <a:endParaRPr lang="fr-FR" sz="1400" dirty="0">
              <a:effectLst/>
              <a:latin typeface="Times New Roman" panose="02020603050405020304" pitchFamily="18" charset="0"/>
              <a:ea typeface="Times New Roman" panose="02020603050405020304" pitchFamily="18" charset="0"/>
            </a:endParaRPr>
          </a:p>
          <a:p>
            <a:pPr marL="0" lvl="0" indent="0">
              <a:buNone/>
            </a:pPr>
            <a:r>
              <a:rPr lang="fr-FR" sz="1400" b="1" dirty="0">
                <a:latin typeface="Calibri" panose="020F0502020204030204" pitchFamily="34" charset="0"/>
                <a:ea typeface="Times New Roman" panose="02020603050405020304" pitchFamily="18" charset="0"/>
                <a:cs typeface="Arial" panose="020B0604020202020204" pitchFamily="34" charset="0"/>
              </a:rPr>
              <a:t>3</a:t>
            </a:r>
            <a:r>
              <a:rPr lang="fr-FR" sz="1400" b="1" dirty="0">
                <a:effectLst/>
                <a:latin typeface="Calibri" panose="020F0502020204030204" pitchFamily="34" charset="0"/>
                <a:ea typeface="Times New Roman" panose="02020603050405020304" pitchFamily="18" charset="0"/>
                <a:cs typeface="Arial" panose="020B0604020202020204" pitchFamily="34" charset="0"/>
              </a:rPr>
              <a:t> </a:t>
            </a:r>
            <a:r>
              <a:rPr lang="fr-FR" sz="1400" b="1" dirty="0">
                <a:effectLst/>
                <a:ea typeface="Times New Roman" panose="02020603050405020304" pitchFamily="18" charset="0"/>
                <a:cs typeface="Arial" panose="020B0604020202020204" pitchFamily="34" charset="0"/>
              </a:rPr>
              <a:t>RESPONSABILITE PENALE ET CIVILE - SANCTIONS </a:t>
            </a:r>
            <a:r>
              <a:rPr lang="fr-FR" sz="1400" dirty="0">
                <a:effectLst/>
                <a:ea typeface="Times New Roman" panose="02020603050405020304" pitchFamily="18" charset="0"/>
                <a:cs typeface="Arial" panose="020B0604020202020204" pitchFamily="34" charset="0"/>
              </a:rPr>
              <a:t>	</a:t>
            </a:r>
          </a:p>
          <a:p>
            <a:pPr marL="0" lvl="0" indent="0">
              <a:buNone/>
            </a:pPr>
            <a:r>
              <a:rPr lang="fr-FR" sz="1400" dirty="0">
                <a:effectLst/>
                <a:ea typeface="Times New Roman" panose="02020603050405020304" pitchFamily="18" charset="0"/>
                <a:cs typeface="Arial" panose="020B0604020202020204" pitchFamily="34" charset="0"/>
              </a:rPr>
              <a:t>	3.1 RESPONSABILITE PENALE </a:t>
            </a:r>
            <a:endParaRPr lang="fr-FR" sz="1400" dirty="0">
              <a:ea typeface="Times New Roman" panose="02020603050405020304" pitchFamily="18" charset="0"/>
            </a:endParaRPr>
          </a:p>
          <a:p>
            <a:pPr marL="0" lvl="0" indent="0">
              <a:buNone/>
            </a:pPr>
            <a:r>
              <a:rPr lang="fr-FR" sz="1400" dirty="0">
                <a:ea typeface="Times New Roman" panose="02020603050405020304" pitchFamily="18" charset="0"/>
                <a:cs typeface="Arial" panose="020B0604020202020204" pitchFamily="34" charset="0"/>
              </a:rPr>
              <a:t>	3.2 </a:t>
            </a:r>
            <a:r>
              <a:rPr lang="fr-FR" sz="1400" dirty="0">
                <a:effectLst/>
                <a:ea typeface="Times New Roman" panose="02020603050405020304" pitchFamily="18" charset="0"/>
                <a:cs typeface="Arial" panose="020B0604020202020204" pitchFamily="34" charset="0"/>
              </a:rPr>
              <a:t>SANCTIONS</a:t>
            </a:r>
            <a:endParaRPr lang="fr-FR" sz="1400" dirty="0">
              <a:ea typeface="Times New Roman" panose="02020603050405020304" pitchFamily="18" charset="0"/>
            </a:endParaRPr>
          </a:p>
          <a:p>
            <a:pPr marL="0" lvl="0" indent="0">
              <a:buNone/>
            </a:pPr>
            <a:r>
              <a:rPr lang="fr-FR" sz="1400" dirty="0">
                <a:effectLst/>
                <a:ea typeface="Times New Roman" panose="02020603050405020304" pitchFamily="18" charset="0"/>
                <a:cs typeface="Arial" panose="020B0604020202020204" pitchFamily="34" charset="0"/>
              </a:rPr>
              <a:t>	3.3 RESPONSABILITE CIVILE/SOCIALE</a:t>
            </a:r>
            <a:endParaRPr lang="fr-FR" sz="1400" dirty="0">
              <a:effectLst/>
              <a:ea typeface="Times New Roman" panose="02020603050405020304" pitchFamily="18" charset="0"/>
            </a:endParaRPr>
          </a:p>
          <a:p>
            <a:pPr marL="0" lvl="0" indent="0">
              <a:buNone/>
            </a:pPr>
            <a:endParaRPr lang="fr-FR" sz="1400" b="1" dirty="0">
              <a:effectLst/>
              <a:ea typeface="Times New Roman" panose="02020603050405020304" pitchFamily="18" charset="0"/>
              <a:cs typeface="Arial" panose="020B0604020202020204" pitchFamily="34" charset="0"/>
            </a:endParaRPr>
          </a:p>
          <a:p>
            <a:pPr marL="0" lvl="0" indent="0">
              <a:buNone/>
            </a:pPr>
            <a:r>
              <a:rPr lang="fr-FR" sz="1400" b="1" dirty="0">
                <a:effectLst/>
                <a:ea typeface="Times New Roman" panose="02020603050405020304" pitchFamily="18" charset="0"/>
                <a:cs typeface="Arial" panose="020B0604020202020204" pitchFamily="34" charset="0"/>
              </a:rPr>
              <a:t>4 ASSURANCES</a:t>
            </a:r>
            <a:endParaRPr lang="fr-FR" sz="1400" dirty="0">
              <a:effectLst/>
              <a:ea typeface="Times New Roman" panose="02020603050405020304" pitchFamily="18" charset="0"/>
            </a:endParaRPr>
          </a:p>
          <a:p>
            <a:pPr marL="0" indent="0">
              <a:buNone/>
            </a:pPr>
            <a:r>
              <a:rPr lang="fr-FR" sz="1400" dirty="0">
                <a:effectLst/>
                <a:ea typeface="Times New Roman" panose="02020603050405020304" pitchFamily="18" charset="0"/>
                <a:cs typeface="Arial" panose="020B0604020202020204" pitchFamily="34" charset="0"/>
              </a:rPr>
              <a:t> </a:t>
            </a:r>
            <a:endParaRPr lang="fr-FR" sz="1400" dirty="0">
              <a:effectLst/>
              <a:ea typeface="Times New Roman" panose="02020603050405020304" pitchFamily="18" charset="0"/>
            </a:endParaRPr>
          </a:p>
          <a:p>
            <a:pPr marL="0" indent="0">
              <a:buNone/>
            </a:pPr>
            <a:r>
              <a:rPr lang="fr-FR" sz="1400" b="1" dirty="0">
                <a:effectLst/>
                <a:ea typeface="Times New Roman" panose="02020603050405020304" pitchFamily="18" charset="0"/>
                <a:cs typeface="Arial" panose="020B0604020202020204" pitchFamily="34" charset="0"/>
              </a:rPr>
              <a:t>ANNEXE</a:t>
            </a:r>
            <a:endParaRPr lang="fr-FR" sz="1400" dirty="0">
              <a:effectLst/>
              <a:ea typeface="Times New Roman" panose="02020603050405020304" pitchFamily="18" charset="0"/>
            </a:endParaRPr>
          </a:p>
          <a:p>
            <a:pPr marL="0" indent="0">
              <a:buNone/>
            </a:pPr>
            <a:r>
              <a:rPr lang="fr-FR" sz="1400" b="1" dirty="0">
                <a:effectLst/>
                <a:ea typeface="Times New Roman" panose="02020603050405020304" pitchFamily="18" charset="0"/>
                <a:cs typeface="Arial" panose="020B0604020202020204" pitchFamily="34" charset="0"/>
              </a:rPr>
              <a:t> </a:t>
            </a:r>
            <a:r>
              <a:rPr lang="fr-FR" sz="1400" dirty="0">
                <a:effectLst/>
                <a:ea typeface="Times New Roman" panose="02020603050405020304" pitchFamily="18" charset="0"/>
                <a:cs typeface="Arial" panose="020B0604020202020204" pitchFamily="34" charset="0"/>
              </a:rPr>
              <a:t>RAPPEL DES POINTS ESSENTIELS DE LA MISSION DU CONSEILLER SECURITE</a:t>
            </a:r>
            <a:endParaRPr lang="fr-FR" sz="1400" dirty="0">
              <a:effectLst/>
              <a:ea typeface="Times New Roman" panose="02020603050405020304" pitchFamily="18" charset="0"/>
            </a:endParaRPr>
          </a:p>
          <a:p>
            <a:endParaRPr lang="fr-FR" b="1" dirty="0"/>
          </a:p>
        </p:txBody>
      </p:sp>
      <p:pic>
        <p:nvPicPr>
          <p:cNvPr id="9" name="Image 8">
            <a:extLst>
              <a:ext uri="{FF2B5EF4-FFF2-40B4-BE49-F238E27FC236}">
                <a16:creationId xmlns:a16="http://schemas.microsoft.com/office/drawing/2014/main" id="{76107E01-30F2-4851-BDB8-C674E6EB4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090" y="4724628"/>
            <a:ext cx="2949120" cy="1474560"/>
          </a:xfrm>
          <a:prstGeom prst="rect">
            <a:avLst/>
          </a:prstGeom>
        </p:spPr>
      </p:pic>
    </p:spTree>
    <p:extLst>
      <p:ext uri="{BB962C8B-B14F-4D97-AF65-F5344CB8AC3E}">
        <p14:creationId xmlns:p14="http://schemas.microsoft.com/office/powerpoint/2010/main" val="422213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B2736D-009E-47FC-982F-6B711758C16C}"/>
              </a:ext>
            </a:extLst>
          </p:cNvPr>
          <p:cNvSpPr>
            <a:spLocks noGrp="1"/>
          </p:cNvSpPr>
          <p:nvPr>
            <p:ph type="title"/>
          </p:nvPr>
        </p:nvSpPr>
        <p:spPr>
          <a:xfrm>
            <a:off x="181841" y="0"/>
            <a:ext cx="6276109" cy="662782"/>
          </a:xfrm>
          <a:ln>
            <a:solidFill>
              <a:schemeClr val="bg1"/>
            </a:solidFill>
          </a:ln>
        </p:spPr>
        <p:txBody>
          <a:bodyPr>
            <a:noAutofit/>
          </a:bodyPr>
          <a:lstStyle/>
          <a:p>
            <a:r>
              <a:rPr lang="fr-FR" sz="4400" dirty="0"/>
              <a:t>CONTRAVENTIONS</a:t>
            </a:r>
          </a:p>
        </p:txBody>
      </p:sp>
      <p:sp>
        <p:nvSpPr>
          <p:cNvPr id="5" name="Espace réservé du pied de page 4"/>
          <p:cNvSpPr>
            <a:spLocks noGrp="1"/>
          </p:cNvSpPr>
          <p:nvPr>
            <p:ph type="ftr" sz="quarter" idx="11"/>
          </p:nvPr>
        </p:nvSpPr>
        <p:spPr/>
        <p:txBody>
          <a:bodyPr/>
          <a:lstStyle/>
          <a:p>
            <a:r>
              <a:rPr lang="fr-FR"/>
              <a:t>AG 2021 – 23/06/2021</a:t>
            </a:r>
            <a:endParaRPr lang="fr-FR" dirty="0"/>
          </a:p>
        </p:txBody>
      </p:sp>
      <p:sp>
        <p:nvSpPr>
          <p:cNvPr id="7" name="Espace réservé du contenu 1"/>
          <p:cNvSpPr txBox="1">
            <a:spLocks noGrp="1"/>
          </p:cNvSpPr>
          <p:nvPr>
            <p:ph idx="1"/>
          </p:nvPr>
        </p:nvSpPr>
        <p:spPr>
          <a:prstGeom prst="rect">
            <a:avLst/>
          </a:prstGeom>
        </p:spPr>
        <p:txBody>
          <a:bodyPr vert="horz" lIns="91440" tIns="45720" rIns="91440" bIns="45720" rtlCol="0">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200" b="1" dirty="0"/>
              <a:t>OBJET</a:t>
            </a:r>
          </a:p>
          <a:p>
            <a:pPr marL="285750" lvl="1" indent="0">
              <a:buNone/>
            </a:pPr>
            <a:endParaRPr lang="fr-FR" sz="2800" dirty="0"/>
          </a:p>
          <a:p>
            <a:pPr marL="285750" lvl="1" indent="0">
              <a:buNone/>
            </a:pPr>
            <a:r>
              <a:rPr lang="fr-FR" sz="2800" dirty="0">
                <a:solidFill>
                  <a:schemeClr val="accent1"/>
                </a:solidFill>
              </a:rPr>
              <a:t>Aider le conseiller sécurité </a:t>
            </a:r>
          </a:p>
          <a:p>
            <a:pPr marL="285750" lvl="1" indent="0">
              <a:buNone/>
            </a:pPr>
            <a:r>
              <a:rPr lang="fr-FR" sz="2800" dirty="0">
                <a:solidFill>
                  <a:schemeClr val="accent1"/>
                </a:solidFill>
              </a:rPr>
              <a:t>à comprendre comment </a:t>
            </a:r>
          </a:p>
          <a:p>
            <a:pPr marL="285750" lvl="1" indent="0">
              <a:buNone/>
            </a:pPr>
            <a:r>
              <a:rPr lang="fr-FR" sz="2800" dirty="0">
                <a:solidFill>
                  <a:schemeClr val="accent1"/>
                </a:solidFill>
              </a:rPr>
              <a:t>se déroule la procédure pénale,</a:t>
            </a:r>
          </a:p>
          <a:p>
            <a:pPr marL="285750" lvl="1" indent="0">
              <a:buNone/>
            </a:pPr>
            <a:r>
              <a:rPr lang="fr-FR" sz="2800" dirty="0">
                <a:solidFill>
                  <a:schemeClr val="accent1"/>
                </a:solidFill>
              </a:rPr>
              <a:t>depuis le relevé de l’infraction </a:t>
            </a:r>
          </a:p>
          <a:p>
            <a:pPr marL="285750" lvl="1" indent="0">
              <a:buNone/>
            </a:pPr>
            <a:r>
              <a:rPr lang="fr-FR" sz="2800" dirty="0">
                <a:solidFill>
                  <a:schemeClr val="accent1"/>
                </a:solidFill>
              </a:rPr>
              <a:t>jusqu’au jugement final.</a:t>
            </a:r>
            <a:endParaRPr lang="fr-FR" dirty="0">
              <a:solidFill>
                <a:schemeClr val="accent1"/>
              </a:solidFill>
            </a:endParaRPr>
          </a:p>
        </p:txBody>
      </p:sp>
      <p:pic>
        <p:nvPicPr>
          <p:cNvPr id="8" name="Image 7">
            <a:extLst>
              <a:ext uri="{FF2B5EF4-FFF2-40B4-BE49-F238E27FC236}">
                <a16:creationId xmlns:a16="http://schemas.microsoft.com/office/drawing/2014/main" id="{C681C932-7B65-4749-B04E-B58A8A9F08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270" y="1425945"/>
            <a:ext cx="2907044" cy="4114800"/>
          </a:xfrm>
          <a:prstGeom prst="rect">
            <a:avLst/>
          </a:prstGeom>
          <a:ln w="12700">
            <a:solidFill>
              <a:schemeClr val="accent1"/>
            </a:solidFill>
          </a:ln>
        </p:spPr>
      </p:pic>
      <p:sp>
        <p:nvSpPr>
          <p:cNvPr id="3" name="Espace réservé du numéro de diapositive 2">
            <a:extLst>
              <a:ext uri="{FF2B5EF4-FFF2-40B4-BE49-F238E27FC236}">
                <a16:creationId xmlns:a16="http://schemas.microsoft.com/office/drawing/2014/main" id="{1385C2B2-6583-4D33-80B3-020F4173DA88}"/>
              </a:ext>
            </a:extLst>
          </p:cNvPr>
          <p:cNvSpPr>
            <a:spLocks noGrp="1"/>
          </p:cNvSpPr>
          <p:nvPr>
            <p:ph type="sldNum" sz="quarter" idx="12"/>
          </p:nvPr>
        </p:nvSpPr>
        <p:spPr/>
        <p:txBody>
          <a:bodyPr/>
          <a:lstStyle/>
          <a:p>
            <a:fld id="{55EEAAA5-D4BA-42AF-BA8C-857F5166E6F0}" type="slidenum">
              <a:rPr lang="fr-FR" smtClean="0"/>
              <a:pPr/>
              <a:t>5</a:t>
            </a:fld>
            <a:endParaRPr lang="fr-FR"/>
          </a:p>
        </p:txBody>
      </p:sp>
    </p:spTree>
    <p:extLst>
      <p:ext uri="{BB962C8B-B14F-4D97-AF65-F5344CB8AC3E}">
        <p14:creationId xmlns:p14="http://schemas.microsoft.com/office/powerpoint/2010/main" val="305687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400" dirty="0"/>
              <a:t>CONTRAVENTIONS</a:t>
            </a:r>
          </a:p>
        </p:txBody>
      </p:sp>
      <p:sp>
        <p:nvSpPr>
          <p:cNvPr id="4" name="Espace réservé du pied de page 3"/>
          <p:cNvSpPr>
            <a:spLocks noGrp="1"/>
          </p:cNvSpPr>
          <p:nvPr>
            <p:ph type="ftr" sz="quarter" idx="11"/>
          </p:nvPr>
        </p:nvSpPr>
        <p:spPr/>
        <p:txBody>
          <a:bodyPr/>
          <a:lstStyle/>
          <a:p>
            <a:r>
              <a:rPr lang="fr-FR"/>
              <a:t>AG 2021 – 23/06/2021</a:t>
            </a:r>
          </a:p>
        </p:txBody>
      </p:sp>
      <p:sp>
        <p:nvSpPr>
          <p:cNvPr id="8" name="Rectangle 1">
            <a:extLst>
              <a:ext uri="{FF2B5EF4-FFF2-40B4-BE49-F238E27FC236}">
                <a16:creationId xmlns:a16="http://schemas.microsoft.com/office/drawing/2014/main" id="{285AC2DA-8052-4C20-9D02-6F99BA249CAE}"/>
              </a:ext>
            </a:extLst>
          </p:cNvPr>
          <p:cNvSpPr>
            <a:spLocks noGrp="1" noChangeArrowheads="1"/>
          </p:cNvSpPr>
          <p:nvPr>
            <p:ph idx="1"/>
          </p:nvPr>
        </p:nvSpPr>
        <p:spPr bwMode="auto">
          <a:xfrm>
            <a:off x="524892" y="1153888"/>
            <a:ext cx="696175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1" u="none" strike="noStrike" cap="none" normalizeH="0" baseline="0" dirty="0">
                <a:ln>
                  <a:noFill/>
                </a:ln>
                <a:solidFill>
                  <a:srgbClr val="FF6600"/>
                </a:solidFill>
                <a:effectLst/>
                <a:latin typeface="+mj-lt"/>
                <a:ea typeface="Calibri" panose="020F0502020204030204" pitchFamily="34" charset="0"/>
                <a:cs typeface="Times New Roman" panose="02020603050405020304" pitchFamily="18" charset="0"/>
                <a:hlinkClick r:id="rId2"/>
              </a:rPr>
              <a:t>I - Introduction et Synoptique</a:t>
            </a:r>
            <a:endParaRPr kumimoji="0" lang="fr-FR" altLang="fr-FR" sz="2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strike="noStrike" cap="none" normalizeH="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OBJET DU GUIDE</a:t>
            </a:r>
            <a:endParaRPr kumimoji="0" lang="fr-FR" altLang="fr-FR" sz="2400" b="0" i="0" strike="noStrike" cap="none" normalizeH="0" dirty="0">
              <a:ln>
                <a:noFill/>
              </a:ln>
              <a:solidFill>
                <a:schemeClr val="tx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strike="noStrike" cap="none" normalizeH="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SYNOPTIQUE DU DEROULE DES OPERATIONS</a:t>
            </a:r>
            <a:endParaRPr kumimoji="0" lang="fr-FR" altLang="fr-FR" sz="2400" b="1" i="0" strike="noStrike" cap="none" normalizeH="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endParaRPr kumimoji="0" lang="fr-FR" altLang="fr-FR" sz="2400" b="0" i="0" strike="noStrike" cap="none" normalizeH="0" dirty="0">
              <a:ln>
                <a:noFill/>
              </a:ln>
              <a:solidFill>
                <a:schemeClr val="tx1"/>
              </a:solidFill>
              <a:effectLst/>
              <a:latin typeface="Calibri" panose="020F0502020204030204" pitchFamily="34" charset="0"/>
            </a:endParaRPr>
          </a:p>
        </p:txBody>
      </p:sp>
      <p:graphicFrame>
        <p:nvGraphicFramePr>
          <p:cNvPr id="11" name="Tableau 10">
            <a:extLst>
              <a:ext uri="{FF2B5EF4-FFF2-40B4-BE49-F238E27FC236}">
                <a16:creationId xmlns:a16="http://schemas.microsoft.com/office/drawing/2014/main" id="{DE330647-EF87-4F43-9C46-3E45D32D73A9}"/>
              </a:ext>
            </a:extLst>
          </p:cNvPr>
          <p:cNvGraphicFramePr>
            <a:graphicFrameLocks noGrp="1"/>
          </p:cNvGraphicFramePr>
          <p:nvPr>
            <p:extLst>
              <p:ext uri="{D42A27DB-BD31-4B8C-83A1-F6EECF244321}">
                <p14:modId xmlns:p14="http://schemas.microsoft.com/office/powerpoint/2010/main" val="2799517067"/>
              </p:ext>
            </p:extLst>
          </p:nvPr>
        </p:nvGraphicFramePr>
        <p:xfrm>
          <a:off x="576493" y="2486377"/>
          <a:ext cx="7886700" cy="2847708"/>
        </p:xfrm>
        <a:graphic>
          <a:graphicData uri="http://schemas.openxmlformats.org/drawingml/2006/table">
            <a:tbl>
              <a:tblPr firstRow="1" firstCol="1" bandRow="1">
                <a:tableStyleId>{21E4AEA4-8DFA-4A89-87EB-49C32662AFE0}</a:tableStyleId>
              </a:tblPr>
              <a:tblGrid>
                <a:gridCol w="887254">
                  <a:extLst>
                    <a:ext uri="{9D8B030D-6E8A-4147-A177-3AD203B41FA5}">
                      <a16:colId xmlns:a16="http://schemas.microsoft.com/office/drawing/2014/main" val="71004569"/>
                    </a:ext>
                  </a:extLst>
                </a:gridCol>
                <a:gridCol w="1440360">
                  <a:extLst>
                    <a:ext uri="{9D8B030D-6E8A-4147-A177-3AD203B41FA5}">
                      <a16:colId xmlns:a16="http://schemas.microsoft.com/office/drawing/2014/main" val="3932637757"/>
                    </a:ext>
                  </a:extLst>
                </a:gridCol>
                <a:gridCol w="1268398">
                  <a:extLst>
                    <a:ext uri="{9D8B030D-6E8A-4147-A177-3AD203B41FA5}">
                      <a16:colId xmlns:a16="http://schemas.microsoft.com/office/drawing/2014/main" val="3600844390"/>
                    </a:ext>
                  </a:extLst>
                </a:gridCol>
                <a:gridCol w="4290688">
                  <a:extLst>
                    <a:ext uri="{9D8B030D-6E8A-4147-A177-3AD203B41FA5}">
                      <a16:colId xmlns:a16="http://schemas.microsoft.com/office/drawing/2014/main" val="3315553343"/>
                    </a:ext>
                  </a:extLst>
                </a:gridCol>
              </a:tblGrid>
              <a:tr h="168466">
                <a:tc>
                  <a:txBody>
                    <a:bodyPr/>
                    <a:lstStyle/>
                    <a:p>
                      <a:pPr>
                        <a:lnSpc>
                          <a:spcPct val="107000"/>
                        </a:lnSpc>
                        <a:spcAft>
                          <a:spcPts val="80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tc>
                <a:tc>
                  <a:txBody>
                    <a:bodyPr/>
                    <a:lstStyle/>
                    <a:p>
                      <a:pPr>
                        <a:lnSpc>
                          <a:spcPct val="107000"/>
                        </a:lnSpc>
                        <a:spcAft>
                          <a:spcPts val="800"/>
                        </a:spcAft>
                      </a:pPr>
                      <a:r>
                        <a:rPr lang="fr-FR" sz="1100">
                          <a:effectLst/>
                        </a:rPr>
                        <a:t>ETAPES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tc>
                <a:tc>
                  <a:txBody>
                    <a:bodyPr/>
                    <a:lstStyle/>
                    <a:p>
                      <a:pPr>
                        <a:lnSpc>
                          <a:spcPct val="107000"/>
                        </a:lnSpc>
                        <a:spcAft>
                          <a:spcPts val="800"/>
                        </a:spcAft>
                      </a:pPr>
                      <a:r>
                        <a:rPr lang="fr-FR" sz="1100">
                          <a:effectLst/>
                        </a:rPr>
                        <a:t>DOCUMENT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tc>
                <a:tc>
                  <a:txBody>
                    <a:bodyPr/>
                    <a:lstStyle/>
                    <a:p>
                      <a:pPr>
                        <a:lnSpc>
                          <a:spcPct val="107000"/>
                        </a:lnSpc>
                        <a:spcAft>
                          <a:spcPts val="800"/>
                        </a:spcAft>
                      </a:pPr>
                      <a:r>
                        <a:rPr lang="fr-FR" sz="1100">
                          <a:effectLst/>
                        </a:rPr>
                        <a:t>RECOURS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tc>
                <a:extLst>
                  <a:ext uri="{0D108BD9-81ED-4DB2-BD59-A6C34878D82A}">
                    <a16:rowId xmlns:a16="http://schemas.microsoft.com/office/drawing/2014/main" val="2906001101"/>
                  </a:ext>
                </a:extLst>
              </a:tr>
              <a:tr h="473576">
                <a:tc>
                  <a:txBody>
                    <a:bodyPr/>
                    <a:lstStyle/>
                    <a:p>
                      <a:pPr>
                        <a:lnSpc>
                          <a:spcPct val="107000"/>
                        </a:lnSpc>
                        <a:spcAft>
                          <a:spcPts val="800"/>
                        </a:spcAft>
                      </a:pPr>
                      <a:r>
                        <a:rPr lang="fr-FR" sz="1100">
                          <a:effectLst/>
                        </a:rPr>
                        <a:t>CONTRÔLE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tc>
                  <a:txBody>
                    <a:bodyPr/>
                    <a:lstStyle/>
                    <a:p>
                      <a:pPr>
                        <a:lnSpc>
                          <a:spcPct val="107000"/>
                        </a:lnSpc>
                        <a:spcAft>
                          <a:spcPts val="800"/>
                        </a:spcAft>
                      </a:pPr>
                      <a:r>
                        <a:rPr lang="fr-FR" sz="1000">
                          <a:effectLst/>
                        </a:rPr>
                        <a:t>Contrôle sur route ou en établissement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tc>
                  <a:txBody>
                    <a:bodyPr/>
                    <a:lstStyle/>
                    <a:p>
                      <a:pPr>
                        <a:lnSpc>
                          <a:spcPct val="107000"/>
                        </a:lnSpc>
                        <a:spcAft>
                          <a:spcPts val="800"/>
                        </a:spcAft>
                      </a:pPr>
                      <a:r>
                        <a:rPr lang="fr-FR" sz="1000">
                          <a:effectLst/>
                        </a:rPr>
                        <a:t>Bulletin de contrôle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tc>
                  <a:txBody>
                    <a:bodyPr/>
                    <a:lstStyle/>
                    <a:p>
                      <a:pPr algn="just">
                        <a:lnSpc>
                          <a:spcPct val="107000"/>
                        </a:lnSpc>
                        <a:spcAft>
                          <a:spcPts val="800"/>
                        </a:spcAft>
                      </a:pPr>
                      <a:r>
                        <a:rPr lang="fr-FR" sz="1000">
                          <a:effectLst/>
                        </a:rPr>
                        <a:t>Immédiat (avant établissement du PV) auprès de l’agent verbalisateur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extLst>
                  <a:ext uri="{0D108BD9-81ED-4DB2-BD59-A6C34878D82A}">
                    <a16:rowId xmlns:a16="http://schemas.microsoft.com/office/drawing/2014/main" val="812452497"/>
                  </a:ext>
                </a:extLst>
              </a:tr>
              <a:tr h="313347">
                <a:tc rowSpan="2">
                  <a:txBody>
                    <a:bodyPr/>
                    <a:lstStyle/>
                    <a:p>
                      <a:pPr>
                        <a:lnSpc>
                          <a:spcPct val="107000"/>
                        </a:lnSpc>
                        <a:spcAft>
                          <a:spcPts val="800"/>
                        </a:spcAft>
                      </a:pPr>
                      <a:r>
                        <a:rPr lang="fr-FR" sz="1100">
                          <a:effectLst/>
                        </a:rPr>
                        <a:t>INFRACTION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tc>
                  <a:txBody>
                    <a:bodyPr/>
                    <a:lstStyle/>
                    <a:p>
                      <a:pPr>
                        <a:lnSpc>
                          <a:spcPct val="107000"/>
                        </a:lnSpc>
                        <a:spcAft>
                          <a:spcPts val="800"/>
                        </a:spcAft>
                      </a:pPr>
                      <a:r>
                        <a:rPr lang="fr-FR" sz="1000">
                          <a:effectLst/>
                        </a:rPr>
                        <a:t>Relevé de l’infraction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tc rowSpan="2">
                  <a:txBody>
                    <a:bodyPr/>
                    <a:lstStyle/>
                    <a:p>
                      <a:pPr>
                        <a:lnSpc>
                          <a:spcPct val="107000"/>
                        </a:lnSpc>
                        <a:spcAft>
                          <a:spcPts val="800"/>
                        </a:spcAft>
                      </a:pPr>
                      <a:r>
                        <a:rPr lang="fr-FR" sz="1000">
                          <a:effectLst/>
                        </a:rPr>
                        <a:t>Procès-Verbal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tc rowSpan="2">
                  <a:txBody>
                    <a:bodyPr/>
                    <a:lstStyle/>
                    <a:p>
                      <a:pPr algn="just">
                        <a:lnSpc>
                          <a:spcPct val="107000"/>
                        </a:lnSpc>
                        <a:spcAft>
                          <a:spcPts val="800"/>
                        </a:spcAft>
                      </a:pPr>
                      <a:r>
                        <a:rPr lang="fr-FR" sz="1000">
                          <a:effectLst/>
                        </a:rPr>
                        <a:t>Immédiat (dans les 48 h suivant établissement du PV) auprès de l’OPJ ou autre émetteur du PV ou auprès du procureur de la République avant convocation ou jugement au tribunal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extLst>
                  <a:ext uri="{0D108BD9-81ED-4DB2-BD59-A6C34878D82A}">
                    <a16:rowId xmlns:a16="http://schemas.microsoft.com/office/drawing/2014/main" val="3167309030"/>
                  </a:ext>
                </a:extLst>
              </a:tr>
              <a:tr h="330692">
                <a:tc vMerge="1">
                  <a:txBody>
                    <a:bodyPr/>
                    <a:lstStyle/>
                    <a:p>
                      <a:endParaRPr lang="fr-FR"/>
                    </a:p>
                  </a:txBody>
                  <a:tcPr/>
                </a:tc>
                <a:tc>
                  <a:txBody>
                    <a:bodyPr/>
                    <a:lstStyle/>
                    <a:p>
                      <a:pPr>
                        <a:lnSpc>
                          <a:spcPct val="107000"/>
                        </a:lnSpc>
                        <a:spcAft>
                          <a:spcPts val="800"/>
                        </a:spcAft>
                      </a:pPr>
                      <a:r>
                        <a:rPr lang="fr-FR" sz="1000">
                          <a:effectLst/>
                        </a:rPr>
                        <a:t>Enquête (éventuelle)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168267991"/>
                  </a:ext>
                </a:extLst>
              </a:tr>
              <a:tr h="153117">
                <a:tc rowSpan="3">
                  <a:txBody>
                    <a:bodyPr/>
                    <a:lstStyle/>
                    <a:p>
                      <a:pPr>
                        <a:lnSpc>
                          <a:spcPct val="107000"/>
                        </a:lnSpc>
                        <a:spcAft>
                          <a:spcPts val="800"/>
                        </a:spcAft>
                      </a:pPr>
                      <a:r>
                        <a:rPr lang="fr-FR" sz="1100">
                          <a:effectLst/>
                        </a:rPr>
                        <a:t>JUGEMENT</a:t>
                      </a:r>
                    </a:p>
                    <a:p>
                      <a:pP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tc>
                  <a:txBody>
                    <a:bodyPr/>
                    <a:lstStyle/>
                    <a:p>
                      <a:pPr>
                        <a:lnSpc>
                          <a:spcPct val="107000"/>
                        </a:lnSpc>
                        <a:spcAft>
                          <a:spcPts val="800"/>
                        </a:spcAft>
                      </a:pPr>
                      <a:r>
                        <a:rPr lang="fr-FR" sz="1000">
                          <a:effectLst/>
                        </a:rPr>
                        <a:t>Convocation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tc>
                  <a:txBody>
                    <a:bodyPr/>
                    <a:lstStyle/>
                    <a:p>
                      <a:pPr>
                        <a:lnSpc>
                          <a:spcPct val="107000"/>
                        </a:lnSpc>
                        <a:spcAft>
                          <a:spcPts val="800"/>
                        </a:spcAft>
                      </a:pPr>
                      <a:r>
                        <a:rPr lang="fr-FR" sz="1000">
                          <a:effectLst/>
                        </a:rPr>
                        <a:t>Lettre ou huissier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tc>
                  <a:txBody>
                    <a:bodyPr/>
                    <a:lstStyle/>
                    <a:p>
                      <a:pPr>
                        <a:lnSpc>
                          <a:spcPct val="107000"/>
                        </a:lnSpc>
                        <a:spcAft>
                          <a:spcPts val="800"/>
                        </a:spcAft>
                      </a:pPr>
                      <a:r>
                        <a:rPr lang="fr-FR" sz="1000">
                          <a:effectLst/>
                        </a:rPr>
                        <a:t>Contestation écrite argumentée auprès du juge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extLst>
                  <a:ext uri="{0D108BD9-81ED-4DB2-BD59-A6C34878D82A}">
                    <a16:rowId xmlns:a16="http://schemas.microsoft.com/office/drawing/2014/main" val="2566746503"/>
                  </a:ext>
                </a:extLst>
              </a:tr>
              <a:tr h="473576">
                <a:tc vMerge="1">
                  <a:txBody>
                    <a:bodyPr/>
                    <a:lstStyle/>
                    <a:p>
                      <a:endParaRPr lang="fr-FR"/>
                    </a:p>
                  </a:txBody>
                  <a:tcPr/>
                </a:tc>
                <a:tc>
                  <a:txBody>
                    <a:bodyPr/>
                    <a:lstStyle/>
                    <a:p>
                      <a:pPr>
                        <a:lnSpc>
                          <a:spcPct val="107000"/>
                        </a:lnSpc>
                        <a:spcAft>
                          <a:spcPts val="800"/>
                        </a:spcAft>
                      </a:pPr>
                      <a:r>
                        <a:rPr lang="fr-FR" sz="1000">
                          <a:effectLst/>
                        </a:rPr>
                        <a:t>Jugement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tc>
                  <a:txBody>
                    <a:bodyPr/>
                    <a:lstStyle/>
                    <a:p>
                      <a:pPr>
                        <a:lnSpc>
                          <a:spcPct val="107000"/>
                        </a:lnSpc>
                        <a:spcAft>
                          <a:spcPts val="800"/>
                        </a:spcAft>
                      </a:pPr>
                      <a:r>
                        <a:rPr lang="fr-FR" sz="1000">
                          <a:effectLst/>
                        </a:rPr>
                        <a:t>Délibéré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tc>
                  <a:txBody>
                    <a:bodyPr/>
                    <a:lstStyle/>
                    <a:p>
                      <a:pPr algn="just">
                        <a:lnSpc>
                          <a:spcPct val="107000"/>
                        </a:lnSpc>
                        <a:spcAft>
                          <a:spcPts val="800"/>
                        </a:spcAft>
                      </a:pPr>
                      <a:r>
                        <a:rPr lang="fr-FR" sz="1000">
                          <a:effectLst/>
                        </a:rPr>
                        <a:t>Appel/Opposition</a:t>
                      </a:r>
                      <a:r>
                        <a:rPr lang="fr-FR" sz="1000" baseline="30000">
                          <a:effectLst/>
                        </a:rPr>
                        <a:t>(*)</a:t>
                      </a:r>
                      <a:r>
                        <a:rPr lang="fr-FR" sz="1000">
                          <a:effectLst/>
                        </a:rPr>
                        <a:t> dans les 10 jours suivant décision/notification si le jugement a été rendu par défaut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extLst>
                  <a:ext uri="{0D108BD9-81ED-4DB2-BD59-A6C34878D82A}">
                    <a16:rowId xmlns:a16="http://schemas.microsoft.com/office/drawing/2014/main" val="3818509384"/>
                  </a:ext>
                </a:extLst>
              </a:tr>
              <a:tr h="578400">
                <a:tc vMerge="1">
                  <a:txBody>
                    <a:bodyPr/>
                    <a:lstStyle/>
                    <a:p>
                      <a:endParaRPr lang="fr-FR"/>
                    </a:p>
                  </a:txBody>
                  <a:tcPr/>
                </a:tc>
                <a:tc>
                  <a:txBody>
                    <a:bodyPr/>
                    <a:lstStyle/>
                    <a:p>
                      <a:pPr>
                        <a:lnSpc>
                          <a:spcPct val="107000"/>
                        </a:lnSpc>
                        <a:spcAft>
                          <a:spcPts val="800"/>
                        </a:spcAft>
                      </a:pPr>
                      <a:r>
                        <a:rPr lang="fr-FR" sz="1000">
                          <a:effectLst/>
                        </a:rPr>
                        <a:t>Procédure simplifiée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tc>
                  <a:txBody>
                    <a:bodyPr/>
                    <a:lstStyle/>
                    <a:p>
                      <a:pPr>
                        <a:lnSpc>
                          <a:spcPct val="107000"/>
                        </a:lnSpc>
                        <a:spcAft>
                          <a:spcPts val="800"/>
                        </a:spcAft>
                      </a:pPr>
                      <a:r>
                        <a:rPr lang="fr-FR" sz="1000">
                          <a:effectLst/>
                        </a:rPr>
                        <a:t>Ordonnance Pénale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tc>
                  <a:txBody>
                    <a:bodyPr/>
                    <a:lstStyle/>
                    <a:p>
                      <a:pPr>
                        <a:lnSpc>
                          <a:spcPct val="107000"/>
                        </a:lnSpc>
                        <a:spcAft>
                          <a:spcPts val="800"/>
                        </a:spcAft>
                      </a:pPr>
                      <a:r>
                        <a:rPr lang="fr-FR" sz="1000">
                          <a:effectLst/>
                        </a:rPr>
                        <a:t>Opposition dans les 30 jours (tribunal de police) ou 45 jours (tribunal correctionnel) suivant condamnation auprès du greffe du tribunal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extLst>
                  <a:ext uri="{0D108BD9-81ED-4DB2-BD59-A6C34878D82A}">
                    <a16:rowId xmlns:a16="http://schemas.microsoft.com/office/drawing/2014/main" val="4161612658"/>
                  </a:ext>
                </a:extLst>
              </a:tr>
              <a:tr h="344732">
                <a:tc>
                  <a:txBody>
                    <a:bodyPr/>
                    <a:lstStyle/>
                    <a:p>
                      <a:pPr>
                        <a:lnSpc>
                          <a:spcPct val="107000"/>
                        </a:lnSpc>
                        <a:spcAft>
                          <a:spcPts val="800"/>
                        </a:spcAft>
                      </a:pPr>
                      <a:r>
                        <a:rPr lang="fr-FR" sz="1100">
                          <a:effectLst/>
                        </a:rPr>
                        <a:t>POURVOI EN CASSATION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tc>
                <a:tc>
                  <a:txBody>
                    <a:bodyPr/>
                    <a:lstStyle/>
                    <a:p>
                      <a:pPr>
                        <a:lnSpc>
                          <a:spcPct val="107000"/>
                        </a:lnSpc>
                        <a:spcAft>
                          <a:spcPts val="800"/>
                        </a:spcAft>
                      </a:pPr>
                      <a:r>
                        <a:rPr lang="fr-FR" sz="1000">
                          <a:effectLst/>
                        </a:rPr>
                        <a:t>Pourvoi en cassation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tc>
                  <a:txBody>
                    <a:bodyPr/>
                    <a:lstStyle/>
                    <a:p>
                      <a:pPr>
                        <a:lnSpc>
                          <a:spcPct val="107000"/>
                        </a:lnSpc>
                        <a:spcAft>
                          <a:spcPts val="800"/>
                        </a:spcAft>
                      </a:pPr>
                      <a:r>
                        <a:rPr lang="fr-FR" sz="10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tc>
                  <a:txBody>
                    <a:bodyPr/>
                    <a:lstStyle/>
                    <a:p>
                      <a:pPr algn="just">
                        <a:lnSpc>
                          <a:spcPct val="107000"/>
                        </a:lnSpc>
                        <a:spcAft>
                          <a:spcPts val="800"/>
                        </a:spcAft>
                      </a:pPr>
                      <a:r>
                        <a:rPr lang="fr-FR" sz="1000" dirty="0">
                          <a:effectLst/>
                        </a:rPr>
                        <a:t>5 jours à compter du rendu de l'arrêt contradictoire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86" marR="67386" marT="0" marB="0" anchor="ctr"/>
                </a:tc>
                <a:extLst>
                  <a:ext uri="{0D108BD9-81ED-4DB2-BD59-A6C34878D82A}">
                    <a16:rowId xmlns:a16="http://schemas.microsoft.com/office/drawing/2014/main" val="1842368002"/>
                  </a:ext>
                </a:extLst>
              </a:tr>
            </a:tbl>
          </a:graphicData>
        </a:graphic>
      </p:graphicFrame>
      <p:sp>
        <p:nvSpPr>
          <p:cNvPr id="13" name="ZoneTexte 12">
            <a:extLst>
              <a:ext uri="{FF2B5EF4-FFF2-40B4-BE49-F238E27FC236}">
                <a16:creationId xmlns:a16="http://schemas.microsoft.com/office/drawing/2014/main" id="{4571059C-BE9E-4334-AE91-6415A10950B4}"/>
              </a:ext>
            </a:extLst>
          </p:cNvPr>
          <p:cNvSpPr txBox="1"/>
          <p:nvPr/>
        </p:nvSpPr>
        <p:spPr>
          <a:xfrm>
            <a:off x="868347" y="5469669"/>
            <a:ext cx="7886700" cy="830997"/>
          </a:xfrm>
          <a:prstGeom prst="rect">
            <a:avLst/>
          </a:prstGeom>
          <a:noFill/>
        </p:spPr>
        <p:txBody>
          <a:bodyPr wrap="square">
            <a:spAutoFit/>
          </a:bodyPr>
          <a:lstStyle/>
          <a:p>
            <a:r>
              <a:rPr lang="fr-FR" sz="1200" dirty="0"/>
              <a:t>(*) Il existe deux procédures appelées « opposition » qui n’ont aucun lien, et reprises ci-après :</a:t>
            </a:r>
          </a:p>
          <a:p>
            <a:r>
              <a:rPr lang="fr-FR" sz="1200" dirty="0"/>
              <a:t>- L’opposition dans le cadre de la procédure simplifiée (c’est une forme d’«appel»),</a:t>
            </a:r>
          </a:p>
          <a:p>
            <a:r>
              <a:rPr lang="fr-FR" sz="1200" dirty="0"/>
              <a:t>- L’opposition dans le cadre de la procédure ordinaire (quand le prévenu n’était pas informé de la procédure, donc pas présent et l’audience est rejugée. On parle de jugement rendu par défaut).</a:t>
            </a:r>
          </a:p>
        </p:txBody>
      </p:sp>
      <p:sp>
        <p:nvSpPr>
          <p:cNvPr id="3" name="Espace réservé du numéro de diapositive 2">
            <a:extLst>
              <a:ext uri="{FF2B5EF4-FFF2-40B4-BE49-F238E27FC236}">
                <a16:creationId xmlns:a16="http://schemas.microsoft.com/office/drawing/2014/main" id="{9B557F94-9C74-4DC3-942D-295AA90F0D89}"/>
              </a:ext>
            </a:extLst>
          </p:cNvPr>
          <p:cNvSpPr>
            <a:spLocks noGrp="1"/>
          </p:cNvSpPr>
          <p:nvPr>
            <p:ph type="sldNum" sz="quarter" idx="12"/>
          </p:nvPr>
        </p:nvSpPr>
        <p:spPr/>
        <p:txBody>
          <a:bodyPr/>
          <a:lstStyle/>
          <a:p>
            <a:fld id="{55EEAAA5-D4BA-42AF-BA8C-857F5166E6F0}" type="slidenum">
              <a:rPr lang="fr-FR" smtClean="0"/>
              <a:pPr/>
              <a:t>6</a:t>
            </a:fld>
            <a:endParaRPr lang="fr-FR"/>
          </a:p>
        </p:txBody>
      </p:sp>
    </p:spTree>
    <p:extLst>
      <p:ext uri="{BB962C8B-B14F-4D97-AF65-F5344CB8AC3E}">
        <p14:creationId xmlns:p14="http://schemas.microsoft.com/office/powerpoint/2010/main" val="196186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400" dirty="0"/>
              <a:t>CONTRAVENTIONS</a:t>
            </a:r>
          </a:p>
        </p:txBody>
      </p:sp>
      <p:sp>
        <p:nvSpPr>
          <p:cNvPr id="4" name="Espace réservé du pied de page 3"/>
          <p:cNvSpPr>
            <a:spLocks noGrp="1"/>
          </p:cNvSpPr>
          <p:nvPr>
            <p:ph type="ftr" sz="quarter" idx="11"/>
          </p:nvPr>
        </p:nvSpPr>
        <p:spPr/>
        <p:txBody>
          <a:bodyPr/>
          <a:lstStyle/>
          <a:p>
            <a:r>
              <a:rPr lang="fr-FR"/>
              <a:t>AG 2021 – 23/06/2021</a:t>
            </a:r>
          </a:p>
        </p:txBody>
      </p:sp>
      <p:sp>
        <p:nvSpPr>
          <p:cNvPr id="8" name="Rectangle 1">
            <a:extLst>
              <a:ext uri="{FF2B5EF4-FFF2-40B4-BE49-F238E27FC236}">
                <a16:creationId xmlns:a16="http://schemas.microsoft.com/office/drawing/2014/main" id="{285AC2DA-8052-4C20-9D02-6F99BA249CAE}"/>
              </a:ext>
            </a:extLst>
          </p:cNvPr>
          <p:cNvSpPr>
            <a:spLocks noGrp="1" noChangeArrowheads="1"/>
          </p:cNvSpPr>
          <p:nvPr>
            <p:ph idx="1"/>
          </p:nvPr>
        </p:nvSpPr>
        <p:spPr bwMode="auto">
          <a:xfrm>
            <a:off x="628649" y="1103767"/>
            <a:ext cx="828453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1" u="none" strike="noStrike" cap="none" normalizeH="0" baseline="0" dirty="0">
                <a:ln>
                  <a:noFill/>
                </a:ln>
                <a:solidFill>
                  <a:srgbClr val="FF6600"/>
                </a:solidFill>
                <a:effectLst/>
                <a:latin typeface="Calibri" panose="020F0502020204030204" pitchFamily="34" charset="0"/>
                <a:ea typeface="Calibri" panose="020F0502020204030204" pitchFamily="34" charset="0"/>
                <a:cs typeface="Times New Roman" panose="02020603050405020304" pitchFamily="18" charset="0"/>
                <a:hlinkClick r:id="rId2"/>
              </a:rPr>
              <a:t>II – Le Contrôle</a:t>
            </a: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endParaRPr kumimoji="0" lang="fr-FR" altLang="fr-FR" sz="2400" b="1" i="1" u="none" strike="noStrike" cap="none" normalizeH="0" baseline="0" dirty="0">
              <a:ln>
                <a:noFill/>
              </a:ln>
              <a:solidFill>
                <a:srgbClr val="FF6600"/>
              </a:solidFill>
              <a:effectLst/>
              <a:latin typeface="Calibri" panose="020F0502020204030204" pitchFamily="34" charset="0"/>
              <a:ea typeface="Calibri" panose="020F0502020204030204" pitchFamily="34" charset="0"/>
              <a:cs typeface="Times New Roman" panose="02020603050405020304" pitchFamily="18"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1" u="none" strike="noStrike" cap="none" normalizeH="0" baseline="0" dirty="0">
                <a:ln>
                  <a:noFill/>
                </a:ln>
                <a:solidFill>
                  <a:srgbClr val="FF6600"/>
                </a:solidFill>
                <a:effectLst/>
                <a:latin typeface="Calibri" panose="020F0502020204030204" pitchFamily="34" charset="0"/>
                <a:ea typeface="Calibri" panose="020F0502020204030204" pitchFamily="34" charset="0"/>
                <a:cs typeface="Times New Roman" panose="02020603050405020304" pitchFamily="18" charset="0"/>
                <a:hlinkClick r:id="rId2"/>
              </a:rPr>
              <a:t>III – Les Infractions au transport de marchandises dangereuses</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LES </a:t>
            </a:r>
            <a:r>
              <a:rPr kumimoji="0" lang="fr-FR" altLang="fr-FR" sz="2400" b="1" i="0" u="none" strike="noStrike" cap="none" normalizeH="0" baseline="0" dirty="0">
                <a:ln>
                  <a:noFill/>
                </a:ln>
                <a:solidFill>
                  <a:schemeClr val="accent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a:t>
            </a:r>
            <a:r>
              <a:rPr kumimoji="0" lang="fr-FR" altLang="fr-FR" sz="2400" b="1" i="0" u="none" strike="noStrike" cap="none" normalizeH="0" baseline="0" dirty="0">
                <a:ln>
                  <a:noFill/>
                </a:ln>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IFFERENTES INFRACTIONS – DELITS, CONTRAVENTIONS, IMMOBILISATION</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QUI PEUT RELEVER UNE INFRACTION ?</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LES DELITS</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6"/>
              </a:rPr>
              <a:t>MISE EN </a:t>
            </a: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DANGER</a:t>
            </a:r>
            <a:r>
              <a:rPr kumimoji="0" lang="fr-FR" altLang="fr-FR"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6"/>
              </a:rPr>
              <a:t> DE LA VIE D’AUTRUI</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LES DELITS SPECIFIQUES AU TRANSPORT</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rPr>
              <a:t>LES CONTRAVENTIONS</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rPr>
              <a:t>DELIT OU CONTRAVENTION ?</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0"/>
              </a:rPr>
              <a:t>CONSIGNATION</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IMMOBILISATION</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endParaRPr kumimoji="0" lang="fr-FR" altLang="fr-FR" sz="2400" b="0" i="0" u="none" strike="noStrike" cap="none" normalizeH="0" baseline="0" dirty="0">
              <a:ln>
                <a:noFill/>
              </a:ln>
              <a:solidFill>
                <a:schemeClr val="tx1"/>
              </a:solidFill>
              <a:effectLst/>
            </a:endParaRPr>
          </a:p>
        </p:txBody>
      </p:sp>
      <p:sp>
        <p:nvSpPr>
          <p:cNvPr id="3" name="Espace réservé du numéro de diapositive 2">
            <a:extLst>
              <a:ext uri="{FF2B5EF4-FFF2-40B4-BE49-F238E27FC236}">
                <a16:creationId xmlns:a16="http://schemas.microsoft.com/office/drawing/2014/main" id="{BA33AE03-993C-4D2E-A3C0-4BCF9F1B339C}"/>
              </a:ext>
            </a:extLst>
          </p:cNvPr>
          <p:cNvSpPr>
            <a:spLocks noGrp="1"/>
          </p:cNvSpPr>
          <p:nvPr>
            <p:ph type="sldNum" sz="quarter" idx="12"/>
          </p:nvPr>
        </p:nvSpPr>
        <p:spPr/>
        <p:txBody>
          <a:bodyPr/>
          <a:lstStyle/>
          <a:p>
            <a:fld id="{55EEAAA5-D4BA-42AF-BA8C-857F5166E6F0}" type="slidenum">
              <a:rPr lang="fr-FR" smtClean="0"/>
              <a:pPr/>
              <a:t>7</a:t>
            </a:fld>
            <a:endParaRPr lang="fr-FR"/>
          </a:p>
        </p:txBody>
      </p:sp>
    </p:spTree>
    <p:extLst>
      <p:ext uri="{BB962C8B-B14F-4D97-AF65-F5344CB8AC3E}">
        <p14:creationId xmlns:p14="http://schemas.microsoft.com/office/powerpoint/2010/main" val="207818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400" dirty="0"/>
              <a:t>CONTRAVENTIONS</a:t>
            </a:r>
          </a:p>
        </p:txBody>
      </p:sp>
      <p:sp>
        <p:nvSpPr>
          <p:cNvPr id="4" name="Espace réservé du pied de page 3"/>
          <p:cNvSpPr>
            <a:spLocks noGrp="1"/>
          </p:cNvSpPr>
          <p:nvPr>
            <p:ph type="ftr" sz="quarter" idx="11"/>
          </p:nvPr>
        </p:nvSpPr>
        <p:spPr/>
        <p:txBody>
          <a:bodyPr/>
          <a:lstStyle/>
          <a:p>
            <a:r>
              <a:rPr lang="fr-FR"/>
              <a:t>AG 2021 – 23/06/2021</a:t>
            </a:r>
          </a:p>
        </p:txBody>
      </p:sp>
      <p:sp>
        <p:nvSpPr>
          <p:cNvPr id="8" name="Rectangle 1">
            <a:extLst>
              <a:ext uri="{FF2B5EF4-FFF2-40B4-BE49-F238E27FC236}">
                <a16:creationId xmlns:a16="http://schemas.microsoft.com/office/drawing/2014/main" id="{285AC2DA-8052-4C20-9D02-6F99BA249CAE}"/>
              </a:ext>
            </a:extLst>
          </p:cNvPr>
          <p:cNvSpPr>
            <a:spLocks noGrp="1" noChangeArrowheads="1"/>
          </p:cNvSpPr>
          <p:nvPr>
            <p:ph idx="1"/>
          </p:nvPr>
        </p:nvSpPr>
        <p:spPr bwMode="auto">
          <a:xfrm>
            <a:off x="628650" y="1279034"/>
            <a:ext cx="5543056"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1" u="none" strike="noStrike" cap="none" normalizeH="0" baseline="0" dirty="0">
                <a:ln>
                  <a:noFill/>
                </a:ln>
                <a:solidFill>
                  <a:srgbClr val="FF6600"/>
                </a:solidFill>
                <a:effectLst/>
                <a:latin typeface="Calibri" panose="020F0502020204030204" pitchFamily="34" charset="0"/>
                <a:ea typeface="Calibri" panose="020F0502020204030204" pitchFamily="34" charset="0"/>
                <a:cs typeface="Times New Roman" panose="02020603050405020304" pitchFamily="18" charset="0"/>
                <a:hlinkClick r:id="rId2"/>
              </a:rPr>
              <a:t>I</a:t>
            </a:r>
            <a:r>
              <a:rPr kumimoji="0" lang="fr-FR" altLang="fr-FR" sz="2400" b="1" i="1" u="none" strike="noStrike" cap="none" normalizeH="0" baseline="0" dirty="0">
                <a:ln>
                  <a:noFill/>
                </a:ln>
                <a:solidFill>
                  <a:srgbClr val="FF6600"/>
                </a:solidFill>
                <a:effectLst/>
                <a:latin typeface="Calibri" panose="020F0502020204030204" pitchFamily="34" charset="0"/>
                <a:ea typeface="Calibri" panose="020F0502020204030204" pitchFamily="34" charset="0"/>
                <a:cs typeface="Times New Roman" panose="02020603050405020304" pitchFamily="18" charset="0"/>
                <a:hlinkClick r:id="rId3"/>
              </a:rPr>
              <a:t>V - Procès-verbal et Enquête de Police</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LE PROCES-VERBAL</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LES OFFICIERS DE POLICE JUDICIAIRE (OPJ)</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L’ENQUETE DE POLICE</a:t>
            </a:r>
            <a:endPar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1" u="none" strike="noStrike" cap="none" normalizeH="0" baseline="0" dirty="0">
                <a:ln>
                  <a:noFill/>
                </a:ln>
                <a:solidFill>
                  <a:srgbClr val="FF6600"/>
                </a:solidFill>
                <a:effectLst/>
                <a:latin typeface="Calibri" panose="020F0502020204030204" pitchFamily="34" charset="0"/>
                <a:ea typeface="Calibri" panose="020F0502020204030204" pitchFamily="34" charset="0"/>
                <a:cs typeface="Times New Roman" panose="02020603050405020304" pitchFamily="18" charset="0"/>
                <a:hlinkClick r:id="rId7"/>
              </a:rPr>
              <a:t>V - Le Ministère Public</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rPr>
              <a:t>JURIDICTION COMPETENTE</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rPr>
              <a:t>DELAIS DE PRESCRIPTION</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0"/>
              </a:rPr>
              <a:t>CONTRAVENTIONS</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DELITS</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2"/>
              </a:rPr>
              <a:t>LES RECOURS</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3"/>
              </a:rPr>
              <a:t>PAIEMENT DE L’AMENDE</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12DD8014-581C-411C-BF7B-679CEFC739DD}"/>
              </a:ext>
            </a:extLst>
          </p:cNvPr>
          <p:cNvSpPr>
            <a:spLocks noGrp="1"/>
          </p:cNvSpPr>
          <p:nvPr>
            <p:ph type="sldNum" sz="quarter" idx="12"/>
          </p:nvPr>
        </p:nvSpPr>
        <p:spPr/>
        <p:txBody>
          <a:bodyPr/>
          <a:lstStyle/>
          <a:p>
            <a:fld id="{55EEAAA5-D4BA-42AF-BA8C-857F5166E6F0}" type="slidenum">
              <a:rPr lang="fr-FR" smtClean="0"/>
              <a:pPr/>
              <a:t>8</a:t>
            </a:fld>
            <a:endParaRPr lang="fr-FR"/>
          </a:p>
        </p:txBody>
      </p:sp>
    </p:spTree>
    <p:extLst>
      <p:ext uri="{BB962C8B-B14F-4D97-AF65-F5344CB8AC3E}">
        <p14:creationId xmlns:p14="http://schemas.microsoft.com/office/powerpoint/2010/main" val="2024740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400" dirty="0"/>
              <a:t>CONTRAVENTIONS</a:t>
            </a:r>
          </a:p>
        </p:txBody>
      </p:sp>
      <p:sp>
        <p:nvSpPr>
          <p:cNvPr id="4" name="Espace réservé du pied de page 3"/>
          <p:cNvSpPr>
            <a:spLocks noGrp="1"/>
          </p:cNvSpPr>
          <p:nvPr>
            <p:ph type="ftr" sz="quarter" idx="11"/>
          </p:nvPr>
        </p:nvSpPr>
        <p:spPr/>
        <p:txBody>
          <a:bodyPr/>
          <a:lstStyle/>
          <a:p>
            <a:r>
              <a:rPr lang="fr-FR"/>
              <a:t>AG 2021 – 23/06/2021</a:t>
            </a:r>
          </a:p>
        </p:txBody>
      </p:sp>
      <p:sp>
        <p:nvSpPr>
          <p:cNvPr id="8" name="Rectangle 1">
            <a:extLst>
              <a:ext uri="{FF2B5EF4-FFF2-40B4-BE49-F238E27FC236}">
                <a16:creationId xmlns:a16="http://schemas.microsoft.com/office/drawing/2014/main" id="{285AC2DA-8052-4C20-9D02-6F99BA249CAE}"/>
              </a:ext>
            </a:extLst>
          </p:cNvPr>
          <p:cNvSpPr>
            <a:spLocks noGrp="1" noChangeArrowheads="1"/>
          </p:cNvSpPr>
          <p:nvPr>
            <p:ph idx="1"/>
          </p:nvPr>
        </p:nvSpPr>
        <p:spPr bwMode="auto">
          <a:xfrm>
            <a:off x="628650" y="1417533"/>
            <a:ext cx="748063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1" u="none" strike="noStrike" cap="none" normalizeH="0" baseline="0" dirty="0">
                <a:ln>
                  <a:noFill/>
                </a:ln>
                <a:solidFill>
                  <a:srgbClr val="FF6600"/>
                </a:solidFill>
                <a:effectLst/>
                <a:latin typeface="Calibri" panose="020F0502020204030204" pitchFamily="34" charset="0"/>
                <a:ea typeface="Calibri" panose="020F0502020204030204" pitchFamily="34" charset="0"/>
                <a:cs typeface="Times New Roman" panose="02020603050405020304" pitchFamily="18" charset="0"/>
                <a:hlinkClick r:id="rId2"/>
              </a:rPr>
              <a:t>ANNEXES</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ANNEXE I – TEXTES LEGAUX : CONTROLE ET INFRACTIONS</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ARRETE TMD, ANNEXE I</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ARRETE TMD - APPENDICE IV-2</a:t>
            </a:r>
            <a:endPar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ANNEXE II – DELITS ET CONTRAVENTIONS</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7"/>
              </a:rPr>
              <a:t>CONSTATATION DES INFRACTIONS</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rPr>
              <a:t>OFFICIERS DE POLICE JUDICIAIRE (OPJ)</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9"/>
              </a:rPr>
              <a:t>CONTROLEURS DES TRANSPORTS TERRESTRES (CTT)</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10"/>
              </a:rPr>
              <a:t>DELITS</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11"/>
              </a:rPr>
              <a:t>CONTRAVENTIONS</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54688" algn="r"/>
              </a:tabLst>
            </a:pP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12"/>
              </a:rPr>
              <a:t>IMMOBILISATION</a:t>
            </a:r>
            <a:endParaRPr kumimoji="0" lang="fr-FR" altLang="fr-FR" sz="2400" b="0" i="0" u="none" strike="noStrike" cap="none" normalizeH="0" baseline="0" dirty="0">
              <a:ln>
                <a:noFill/>
              </a:ln>
              <a:solidFill>
                <a:schemeClr val="tx1"/>
              </a:solidFill>
              <a:effectLst/>
            </a:endParaRPr>
          </a:p>
        </p:txBody>
      </p:sp>
      <p:sp>
        <p:nvSpPr>
          <p:cNvPr id="3" name="Espace réservé du numéro de diapositive 2">
            <a:extLst>
              <a:ext uri="{FF2B5EF4-FFF2-40B4-BE49-F238E27FC236}">
                <a16:creationId xmlns:a16="http://schemas.microsoft.com/office/drawing/2014/main" id="{43A3F771-C20B-4519-B054-BB98D5FCC322}"/>
              </a:ext>
            </a:extLst>
          </p:cNvPr>
          <p:cNvSpPr>
            <a:spLocks noGrp="1"/>
          </p:cNvSpPr>
          <p:nvPr>
            <p:ph type="sldNum" sz="quarter" idx="12"/>
          </p:nvPr>
        </p:nvSpPr>
        <p:spPr/>
        <p:txBody>
          <a:bodyPr/>
          <a:lstStyle/>
          <a:p>
            <a:fld id="{55EEAAA5-D4BA-42AF-BA8C-857F5166E6F0}" type="slidenum">
              <a:rPr lang="fr-FR" smtClean="0"/>
              <a:pPr/>
              <a:t>9</a:t>
            </a:fld>
            <a:endParaRPr lang="fr-FR"/>
          </a:p>
        </p:txBody>
      </p:sp>
    </p:spTree>
    <p:extLst>
      <p:ext uri="{BB962C8B-B14F-4D97-AF65-F5344CB8AC3E}">
        <p14:creationId xmlns:p14="http://schemas.microsoft.com/office/powerpoint/2010/main" val="3121029183"/>
      </p:ext>
    </p:extLst>
  </p:cSld>
  <p:clrMapOvr>
    <a:masterClrMapping/>
  </p:clrMapOvr>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1002</Words>
  <Application>Microsoft Office PowerPoint</Application>
  <PresentationFormat>Affichage à l'écran (4:3)</PresentationFormat>
  <Paragraphs>201</Paragraphs>
  <Slides>18</Slides>
  <Notes>3</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18</vt:i4>
      </vt:variant>
    </vt:vector>
  </HeadingPairs>
  <TitlesOfParts>
    <vt:vector size="24" baseType="lpstr">
      <vt:lpstr>Arial</vt:lpstr>
      <vt:lpstr>Calibri</vt:lpstr>
      <vt:lpstr>Calibri Light</vt:lpstr>
      <vt:lpstr>Times New Roman</vt:lpstr>
      <vt:lpstr>1_Conception personnalisée</vt:lpstr>
      <vt:lpstr>Thème Office</vt:lpstr>
      <vt:lpstr>Derniers guides ACSTMD</vt:lpstr>
      <vt:lpstr>RESPONSABILITES &amp; ASSURANCE DU CSTMD</vt:lpstr>
      <vt:lpstr>RESPONSABILITES &amp; ASSURANCE DU CSTMD</vt:lpstr>
      <vt:lpstr>RESPONSABILITES &amp; ASSURANCE DU CSTMD</vt:lpstr>
      <vt:lpstr>CONTRAVENTIONS</vt:lpstr>
      <vt:lpstr>CONTRAVENTIONS</vt:lpstr>
      <vt:lpstr>CONTRAVENTIONS</vt:lpstr>
      <vt:lpstr>CONTRAVENTIONS</vt:lpstr>
      <vt:lpstr>CONTRAVENTIONS</vt:lpstr>
      <vt:lpstr>CONTRAVENTIONS</vt:lpstr>
      <vt:lpstr>CLASSE 7</vt:lpstr>
      <vt:lpstr>CLASSE 7</vt:lpstr>
      <vt:lpstr>CLASSE 7</vt:lpstr>
      <vt:lpstr>CLASSE 7</vt:lpstr>
      <vt:lpstr>CLASSE 7</vt:lpstr>
      <vt:lpstr>CLASSE 7</vt:lpstr>
      <vt:lpstr>CLASSE 7</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Louis-Stanislas FROIDURE</dc:creator>
  <cp:lastModifiedBy>Martial MIGNE</cp:lastModifiedBy>
  <cp:revision>56</cp:revision>
  <cp:lastPrinted>2020-06-22T14:45:19Z</cp:lastPrinted>
  <dcterms:created xsi:type="dcterms:W3CDTF">2020-06-22T11:10:11Z</dcterms:created>
  <dcterms:modified xsi:type="dcterms:W3CDTF">2021-06-17T23:23:07Z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4593b6e-8994-43c5-a486-e951b5f02cec_Enabled">
    <vt:lpwstr>true</vt:lpwstr>
  </property>
  <property fmtid="{D5CDD505-2E9C-101B-9397-08002B2CF9AE}" pid="3" name="MSIP_Label_a4593b6e-8994-43c5-a486-e951b5f02cec_SetDate">
    <vt:lpwstr>2021-06-17T23:23:06Z</vt:lpwstr>
  </property>
  <property fmtid="{D5CDD505-2E9C-101B-9397-08002B2CF9AE}" pid="4" name="MSIP_Label_a4593b6e-8994-43c5-a486-e951b5f02cec_Method">
    <vt:lpwstr>Privileged</vt:lpwstr>
  </property>
  <property fmtid="{D5CDD505-2E9C-101B-9397-08002B2CF9AE}" pid="5" name="MSIP_Label_a4593b6e-8994-43c5-a486-e951b5f02cec_Name">
    <vt:lpwstr>a4593b6e-8994-43c5-a486-e951b5f02cec</vt:lpwstr>
  </property>
  <property fmtid="{D5CDD505-2E9C-101B-9397-08002B2CF9AE}" pid="6" name="MSIP_Label_a4593b6e-8994-43c5-a486-e951b5f02cec_SiteId">
    <vt:lpwstr>329e91b0-e21f-48fb-a071-456717ecc28e</vt:lpwstr>
  </property>
  <property fmtid="{D5CDD505-2E9C-101B-9397-08002B2CF9AE}" pid="7" name="MSIP_Label_a4593b6e-8994-43c5-a486-e951b5f02cec_ActionId">
    <vt:lpwstr>0a5d9158-a4a0-4a53-b075-fd3358ac2849</vt:lpwstr>
  </property>
  <property fmtid="{D5CDD505-2E9C-101B-9397-08002B2CF9AE}" pid="8" name="MSIP_Label_a4593b6e-8994-43c5-a486-e951b5f02cec_ContentBits">
    <vt:lpwstr>0</vt:lpwstr>
  </property>
</Properties>
</file>